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25"/>
  </p:notesMasterIdLst>
  <p:handoutMasterIdLst>
    <p:handoutMasterId r:id="rId26"/>
  </p:handoutMasterIdLst>
  <p:sldIdLst>
    <p:sldId id="303" r:id="rId6"/>
    <p:sldId id="306" r:id="rId7"/>
    <p:sldId id="316" r:id="rId8"/>
    <p:sldId id="2147480416" r:id="rId9"/>
    <p:sldId id="2147480521" r:id="rId10"/>
    <p:sldId id="2147480522" r:id="rId11"/>
    <p:sldId id="2147480515" r:id="rId12"/>
    <p:sldId id="2147480476" r:id="rId13"/>
    <p:sldId id="2147480526" r:id="rId14"/>
    <p:sldId id="2147480527" r:id="rId15"/>
    <p:sldId id="2147480528" r:id="rId16"/>
    <p:sldId id="2147480529" r:id="rId17"/>
    <p:sldId id="2147480530" r:id="rId18"/>
    <p:sldId id="2147480531" r:id="rId19"/>
    <p:sldId id="2147480532" r:id="rId20"/>
    <p:sldId id="2147480537" r:id="rId21"/>
    <p:sldId id="2147480538" r:id="rId22"/>
    <p:sldId id="2147480539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AC201-29AA-4E16-A001-35CE493DD2F2}" v="7" dt="2024-09-04T06:42:05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4668"/>
  </p:normalViewPr>
  <p:slideViewPr>
    <p:cSldViewPr snapToGrid="0">
      <p:cViewPr varScale="1">
        <p:scale>
          <a:sx n="108" d="100"/>
          <a:sy n="108" d="100"/>
        </p:scale>
        <p:origin x="684" y="102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3CAC2645-70C9-4DD0-B184-28E3109818EC}"/>
    <pc:docChg chg="undo custSel addSld delSld modSld">
      <pc:chgData name="Yoel Kortick" userId="167978f5-7f40-4909-85d5-d4149554ad4e" providerId="ADAL" clId="{3CAC2645-70C9-4DD0-B184-28E3109818EC}" dt="2024-04-08T07:21:48.513" v="1575" actId="255"/>
      <pc:docMkLst>
        <pc:docMk/>
      </pc:docMkLst>
      <pc:sldChg chg="modSp mod">
        <pc:chgData name="Yoel Kortick" userId="167978f5-7f40-4909-85d5-d4149554ad4e" providerId="ADAL" clId="{3CAC2645-70C9-4DD0-B184-28E3109818EC}" dt="2024-04-08T06:14:57.980" v="2"/>
        <pc:sldMkLst>
          <pc:docMk/>
          <pc:sldMk cId="2609859466" sldId="2147480408"/>
        </pc:sldMkLst>
        <pc:spChg chg="mod">
          <ac:chgData name="Yoel Kortick" userId="167978f5-7f40-4909-85d5-d4149554ad4e" providerId="ADAL" clId="{3CAC2645-70C9-4DD0-B184-28E3109818EC}" dt="2024-04-08T06:14:57.980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3CAC2645-70C9-4DD0-B184-28E3109818EC}" dt="2024-04-08T07:21:12.450" v="1543" actId="21"/>
        <pc:sldMkLst>
          <pc:docMk/>
          <pc:sldMk cId="1230613315" sldId="2147480416"/>
        </pc:sldMkLst>
        <pc:spChg chg="add del">
          <ac:chgData name="Yoel Kortick" userId="167978f5-7f40-4909-85d5-d4149554ad4e" providerId="ADAL" clId="{3CAC2645-70C9-4DD0-B184-28E3109818EC}" dt="2024-04-08T06:24:25.037" v="360" actId="478"/>
          <ac:spMkLst>
            <pc:docMk/>
            <pc:sldMk cId="1230613315" sldId="2147480416"/>
            <ac:spMk id="6" creationId="{6FD7E023-20B8-224A-4E93-A4B8E174B342}"/>
          </ac:spMkLst>
        </pc:spChg>
        <pc:spChg chg="mod">
          <ac:chgData name="Yoel Kortick" userId="167978f5-7f40-4909-85d5-d4149554ad4e" providerId="ADAL" clId="{3CAC2645-70C9-4DD0-B184-28E3109818EC}" dt="2024-04-08T07:21:12.450" v="1543" actId="21"/>
          <ac:spMkLst>
            <pc:docMk/>
            <pc:sldMk cId="1230613315" sldId="2147480416"/>
            <ac:spMk id="10" creationId="{08BBD040-26CC-693E-E7F3-31441B13AF6C}"/>
          </ac:spMkLst>
        </pc:spChg>
        <pc:spChg chg="del">
          <ac:chgData name="Yoel Kortick" userId="167978f5-7f40-4909-85d5-d4149554ad4e" providerId="ADAL" clId="{3CAC2645-70C9-4DD0-B184-28E3109818EC}" dt="2024-04-08T06:15:33.515" v="4" actId="478"/>
          <ac:spMkLst>
            <pc:docMk/>
            <pc:sldMk cId="1230613315" sldId="2147480416"/>
            <ac:spMk id="11" creationId="{BDAD4588-B713-EB34-9BD3-9053ED5E489C}"/>
          </ac:spMkLst>
        </pc:spChg>
        <pc:spChg chg="del">
          <ac:chgData name="Yoel Kortick" userId="167978f5-7f40-4909-85d5-d4149554ad4e" providerId="ADAL" clId="{3CAC2645-70C9-4DD0-B184-28E3109818EC}" dt="2024-04-08T06:15:32.132" v="3" actId="478"/>
          <ac:spMkLst>
            <pc:docMk/>
            <pc:sldMk cId="1230613315" sldId="2147480416"/>
            <ac:spMk id="12" creationId="{D8CF0595-7DC5-C03E-7D6E-A68F74A9F975}"/>
          </ac:spMkLst>
        </pc:spChg>
        <pc:picChg chg="add del mod">
          <ac:chgData name="Yoel Kortick" userId="167978f5-7f40-4909-85d5-d4149554ad4e" providerId="ADAL" clId="{3CAC2645-70C9-4DD0-B184-28E3109818EC}" dt="2024-04-08T06:24:23.988" v="359" actId="478"/>
          <ac:picMkLst>
            <pc:docMk/>
            <pc:sldMk cId="1230613315" sldId="2147480416"/>
            <ac:picMk id="5" creationId="{4FF1D028-FFC9-A158-6702-22D627D7C0D3}"/>
          </ac:picMkLst>
        </pc:picChg>
      </pc:sldChg>
      <pc:sldChg chg="modSp mod">
        <pc:chgData name="Yoel Kortick" userId="167978f5-7f40-4909-85d5-d4149554ad4e" providerId="ADAL" clId="{3CAC2645-70C9-4DD0-B184-28E3109818EC}" dt="2024-04-08T07:19:52.573" v="143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3CAC2645-70C9-4DD0-B184-28E3109818EC}" dt="2024-04-08T07:19:52.573" v="1432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3CAC2645-70C9-4DD0-B184-28E3109818EC}" dt="2024-04-08T06:39:39.633" v="794" actId="20577"/>
        <pc:sldMkLst>
          <pc:docMk/>
          <pc:sldMk cId="3060676145" sldId="2147480432"/>
        </pc:sldMkLst>
        <pc:spChg chg="mod">
          <ac:chgData name="Yoel Kortick" userId="167978f5-7f40-4909-85d5-d4149554ad4e" providerId="ADAL" clId="{3CAC2645-70C9-4DD0-B184-28E3109818EC}" dt="2024-04-08T06:39:39.633" v="794" actId="20577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 mod">
        <pc:chgData name="Yoel Kortick" userId="167978f5-7f40-4909-85d5-d4149554ad4e" providerId="ADAL" clId="{3CAC2645-70C9-4DD0-B184-28E3109818EC}" dt="2024-04-08T06:41:08.127" v="799" actId="47"/>
        <pc:sldMkLst>
          <pc:docMk/>
          <pc:sldMk cId="4064668745" sldId="2147480433"/>
        </pc:sldMkLst>
        <pc:spChg chg="mod">
          <ac:chgData name="Yoel Kortick" userId="167978f5-7f40-4909-85d5-d4149554ad4e" providerId="ADAL" clId="{3CAC2645-70C9-4DD0-B184-28E3109818EC}" dt="2024-04-08T06:39:46.989" v="795" actId="20577"/>
          <ac:spMkLst>
            <pc:docMk/>
            <pc:sldMk cId="4064668745" sldId="2147480433"/>
            <ac:spMk id="4" creationId="{2708F2A8-1189-630C-97BB-6CC955C5AB94}"/>
          </ac:spMkLst>
        </pc:spChg>
      </pc:sldChg>
      <pc:sldChg chg="del">
        <pc:chgData name="Yoel Kortick" userId="167978f5-7f40-4909-85d5-d4149554ad4e" providerId="ADAL" clId="{3CAC2645-70C9-4DD0-B184-28E3109818EC}" dt="2024-04-08T06:44:11.818" v="832" actId="47"/>
        <pc:sldMkLst>
          <pc:docMk/>
          <pc:sldMk cId="2453279569" sldId="2147480434"/>
        </pc:sldMkLst>
      </pc:sldChg>
      <pc:sldChg chg="addSp delSp modSp mod">
        <pc:chgData name="Yoel Kortick" userId="167978f5-7f40-4909-85d5-d4149554ad4e" providerId="ADAL" clId="{3CAC2645-70C9-4DD0-B184-28E3109818EC}" dt="2024-04-08T06:35:47.017" v="741"/>
        <pc:sldMkLst>
          <pc:docMk/>
          <pc:sldMk cId="1350919068" sldId="2147480435"/>
        </pc:sldMkLst>
        <pc:spChg chg="mod">
          <ac:chgData name="Yoel Kortick" userId="167978f5-7f40-4909-85d5-d4149554ad4e" providerId="ADAL" clId="{3CAC2645-70C9-4DD0-B184-28E3109818EC}" dt="2024-04-08T06:35:47.017" v="741"/>
          <ac:spMkLst>
            <pc:docMk/>
            <pc:sldMk cId="1350919068" sldId="2147480435"/>
            <ac:spMk id="4" creationId="{2B15F668-1061-31AC-D536-D9510874E7F0}"/>
          </ac:spMkLst>
        </pc:spChg>
        <pc:spChg chg="add mod">
          <ac:chgData name="Yoel Kortick" userId="167978f5-7f40-4909-85d5-d4149554ad4e" providerId="ADAL" clId="{3CAC2645-70C9-4DD0-B184-28E3109818EC}" dt="2024-04-08T06:33:46.533" v="731" actId="1037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3CAC2645-70C9-4DD0-B184-28E3109818EC}" dt="2024-04-08T06:33:06.819" v="665" actId="313"/>
          <ac:spMkLst>
            <pc:docMk/>
            <pc:sldMk cId="1350919068" sldId="2147480435"/>
            <ac:spMk id="7" creationId="{9FDAD1CA-374B-A8FB-B30A-D6C94C925F4D}"/>
          </ac:spMkLst>
        </pc:spChg>
        <pc:spChg chg="add mod">
          <ac:chgData name="Yoel Kortick" userId="167978f5-7f40-4909-85d5-d4149554ad4e" providerId="ADAL" clId="{3CAC2645-70C9-4DD0-B184-28E3109818EC}" dt="2024-04-08T06:33:52.381" v="734" actId="14100"/>
          <ac:spMkLst>
            <pc:docMk/>
            <pc:sldMk cId="1350919068" sldId="2147480435"/>
            <ac:spMk id="8" creationId="{9EBF5FEA-67D5-3B53-2690-3FD879564930}"/>
          </ac:spMkLst>
        </pc:spChg>
        <pc:picChg chg="add del mod ord">
          <ac:chgData name="Yoel Kortick" userId="167978f5-7f40-4909-85d5-d4149554ad4e" providerId="ADAL" clId="{3CAC2645-70C9-4DD0-B184-28E3109818EC}" dt="2024-04-08T06:34:58.646" v="736" actId="478"/>
          <ac:picMkLst>
            <pc:docMk/>
            <pc:sldMk cId="1350919068" sldId="2147480435"/>
            <ac:picMk id="5" creationId="{76FB30CB-DBF2-8E20-79BC-0675E896BB72}"/>
          </ac:picMkLst>
        </pc:picChg>
        <pc:picChg chg="add mod ord">
          <ac:chgData name="Yoel Kortick" userId="167978f5-7f40-4909-85d5-d4149554ad4e" providerId="ADAL" clId="{3CAC2645-70C9-4DD0-B184-28E3109818EC}" dt="2024-04-08T06:35:11.222" v="740" actId="208"/>
          <ac:picMkLst>
            <pc:docMk/>
            <pc:sldMk cId="1350919068" sldId="2147480435"/>
            <ac:picMk id="10" creationId="{97A824FF-7EC1-A51C-F63C-8C6A38BBEBA9}"/>
          </ac:picMkLst>
        </pc:picChg>
      </pc:sldChg>
      <pc:sldChg chg="del">
        <pc:chgData name="Yoel Kortick" userId="167978f5-7f40-4909-85d5-d4149554ad4e" providerId="ADAL" clId="{3CAC2645-70C9-4DD0-B184-28E3109818EC}" dt="2024-04-08T06:44:13.167" v="834" actId="47"/>
        <pc:sldMkLst>
          <pc:docMk/>
          <pc:sldMk cId="2608552247" sldId="2147480436"/>
        </pc:sldMkLst>
      </pc:sldChg>
      <pc:sldChg chg="modSp">
        <pc:chgData name="Yoel Kortick" userId="167978f5-7f40-4909-85d5-d4149554ad4e" providerId="ADAL" clId="{3CAC2645-70C9-4DD0-B184-28E3109818EC}" dt="2024-04-08T06:44:40.611" v="835"/>
        <pc:sldMkLst>
          <pc:docMk/>
          <pc:sldMk cId="82115264" sldId="2147480446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82115264" sldId="2147480446"/>
            <ac:spMk id="5" creationId="{FC0E8746-9DB1-962C-9547-305F48D93F50}"/>
          </ac:spMkLst>
        </pc:spChg>
      </pc:sldChg>
      <pc:sldChg chg="delSp modSp mod">
        <pc:chgData name="Yoel Kortick" userId="167978f5-7f40-4909-85d5-d4149554ad4e" providerId="ADAL" clId="{3CAC2645-70C9-4DD0-B184-28E3109818EC}" dt="2024-04-08T07:12:46.130" v="1360" actId="404"/>
        <pc:sldMkLst>
          <pc:docMk/>
          <pc:sldMk cId="3643643754" sldId="2147480447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3CAC2645-70C9-4DD0-B184-28E3109818EC}" dt="2024-04-08T07:12:46.130" v="1360" actId="404"/>
          <ac:spMkLst>
            <pc:docMk/>
            <pc:sldMk cId="3643643754" sldId="2147480447"/>
            <ac:spMk id="5" creationId="{32EF9CC5-423E-6483-54B4-8E2E9D201178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9" creationId="{3E43FBC7-5EBF-E296-CD44-8CB19C5288EB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10" creationId="{E4A60906-24FF-26F0-1352-286255CA3958}"/>
          </ac:spMkLst>
        </pc:sp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6" creationId="{29911A11-CCDA-297A-6B02-F37B5ACC5502}"/>
          </ac:picMkLst>
        </pc:pic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addSp modSp add mod">
        <pc:chgData name="Yoel Kortick" userId="167978f5-7f40-4909-85d5-d4149554ad4e" providerId="ADAL" clId="{3CAC2645-70C9-4DD0-B184-28E3109818EC}" dt="2024-04-08T06:58:29.532" v="1083" actId="14100"/>
        <pc:sldMkLst>
          <pc:docMk/>
          <pc:sldMk cId="1078695059" sldId="2147480448"/>
        </pc:sldMkLst>
        <pc:spChg chg="add mod">
          <ac:chgData name="Yoel Kortick" userId="167978f5-7f40-4909-85d5-d4149554ad4e" providerId="ADAL" clId="{3CAC2645-70C9-4DD0-B184-28E3109818EC}" dt="2024-04-08T06:58:29.532" v="1083" actId="14100"/>
          <ac:spMkLst>
            <pc:docMk/>
            <pc:sldMk cId="1078695059" sldId="2147480448"/>
            <ac:spMk id="2" creationId="{59726304-ECDB-B83F-7285-38537C7A6221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090398059" sldId="2147480452"/>
        </pc:sldMkLst>
      </pc:sldChg>
      <pc:sldChg chg="modSp del">
        <pc:chgData name="Yoel Kortick" userId="167978f5-7f40-4909-85d5-d4149554ad4e" providerId="ADAL" clId="{3CAC2645-70C9-4DD0-B184-28E3109818EC}" dt="2024-04-08T06:44:58.991" v="839" actId="47"/>
        <pc:sldMkLst>
          <pc:docMk/>
          <pc:sldMk cId="3194184157" sldId="2147480453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194184157" sldId="2147480453"/>
            <ac:spMk id="5" creationId="{E357B627-3356-B65B-26E8-7551AF13AAAB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055063310" sldId="2147480454"/>
        </pc:sldMkLst>
      </pc:sldChg>
      <pc:sldChg chg="del">
        <pc:chgData name="Yoel Kortick" userId="167978f5-7f40-4909-85d5-d4149554ad4e" providerId="ADAL" clId="{3CAC2645-70C9-4DD0-B184-28E3109818EC}" dt="2024-04-08T06:44:12.522" v="833" actId="47"/>
        <pc:sldMkLst>
          <pc:docMk/>
          <pc:sldMk cId="1491223935" sldId="2147480470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897902290" sldId="2147480471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4289072727" sldId="2147480472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778936511" sldId="2147480473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719309551" sldId="2147480474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1119949806" sldId="2147480475"/>
        </pc:sldMkLst>
      </pc:sldChg>
      <pc:sldChg chg="addSp delSp modSp add mod">
        <pc:chgData name="Yoel Kortick" userId="167978f5-7f40-4909-85d5-d4149554ad4e" providerId="ADAL" clId="{3CAC2645-70C9-4DD0-B184-28E3109818EC}" dt="2024-04-08T07:21:26.301" v="1564" actId="1036"/>
        <pc:sldMkLst>
          <pc:docMk/>
          <pc:sldMk cId="4224306853" sldId="2147480476"/>
        </pc:sldMkLst>
        <pc:spChg chg="mod">
          <ac:chgData name="Yoel Kortick" userId="167978f5-7f40-4909-85d5-d4149554ad4e" providerId="ADAL" clId="{3CAC2645-70C9-4DD0-B184-28E3109818EC}" dt="2024-04-08T06:23:19.703" v="352"/>
          <ac:spMkLst>
            <pc:docMk/>
            <pc:sldMk cId="4224306853" sldId="2147480476"/>
            <ac:spMk id="4" creationId="{96ED5CD9-D5DE-16A7-B4F2-81F2DB25CD79}"/>
          </ac:spMkLst>
        </pc:spChg>
        <pc:spChg chg="del mod">
          <ac:chgData name="Yoel Kortick" userId="167978f5-7f40-4909-85d5-d4149554ad4e" providerId="ADAL" clId="{3CAC2645-70C9-4DD0-B184-28E3109818EC}" dt="2024-04-08T06:24:12.588" v="356" actId="478"/>
          <ac:spMkLst>
            <pc:docMk/>
            <pc:sldMk cId="4224306853" sldId="2147480476"/>
            <ac:spMk id="6" creationId="{5E8AED83-4516-0730-A69D-A5977FC75065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3CAC2645-70C9-4DD0-B184-28E3109818EC}" dt="2024-04-08T07:21:18.265" v="1544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3CAC2645-70C9-4DD0-B184-28E3109818EC}" dt="2024-04-08T06:19:38.453" v="127" actId="478"/>
          <ac:picMkLst>
            <pc:docMk/>
            <pc:sldMk cId="4224306853" sldId="2147480476"/>
            <ac:picMk id="5" creationId="{0F7DC411-2DD8-B778-AF27-82FAE146930E}"/>
          </ac:picMkLst>
        </pc:picChg>
        <pc:picChg chg="add del mod ord">
          <ac:chgData name="Yoel Kortick" userId="167978f5-7f40-4909-85d5-d4149554ad4e" providerId="ADAL" clId="{3CAC2645-70C9-4DD0-B184-28E3109818EC}" dt="2024-04-08T06:24:12.588" v="356" actId="478"/>
          <ac:picMkLst>
            <pc:docMk/>
            <pc:sldMk cId="4224306853" sldId="2147480476"/>
            <ac:picMk id="7" creationId="{9B0F094D-E0EE-C680-409E-C46BD0881CE9}"/>
          </ac:picMkLst>
        </pc:picChg>
        <pc:picChg chg="add mod">
          <ac:chgData name="Yoel Kortick" userId="167978f5-7f40-4909-85d5-d4149554ad4e" providerId="ADAL" clId="{3CAC2645-70C9-4DD0-B184-28E3109818EC}" dt="2024-04-08T07:21:26.301" v="1564" actId="1036"/>
          <ac:picMkLst>
            <pc:docMk/>
            <pc:sldMk cId="4224306853" sldId="2147480476"/>
            <ac:picMk id="8" creationId="{D998F26C-27F5-277A-2D20-3B2E0EF4C6A2}"/>
          </ac:picMkLst>
        </pc:picChg>
        <pc:cxnChg chg="add mod">
          <ac:chgData name="Yoel Kortick" userId="167978f5-7f40-4909-85d5-d4149554ad4e" providerId="ADAL" clId="{3CAC2645-70C9-4DD0-B184-28E3109818EC}" dt="2024-04-08T07:21:26.301" v="1564" actId="1036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7:21:48.513" v="1575" actId="255"/>
        <pc:sldMkLst>
          <pc:docMk/>
          <pc:sldMk cId="1082718328" sldId="2147480477"/>
        </pc:sldMkLst>
        <pc:spChg chg="mod">
          <ac:chgData name="Yoel Kortick" userId="167978f5-7f40-4909-85d5-d4149554ad4e" providerId="ADAL" clId="{3CAC2645-70C9-4DD0-B184-28E3109818EC}" dt="2024-04-08T06:23:24.305" v="353"/>
          <ac:spMkLst>
            <pc:docMk/>
            <pc:sldMk cId="1082718328" sldId="2147480477"/>
            <ac:spMk id="4" creationId="{8C8F2987-9E72-8BBC-E487-8E4228FB2CB0}"/>
          </ac:spMkLst>
        </pc:spChg>
        <pc:spChg chg="mod">
          <ac:chgData name="Yoel Kortick" userId="167978f5-7f40-4909-85d5-d4149554ad4e" providerId="ADAL" clId="{3CAC2645-70C9-4DD0-B184-28E3109818EC}" dt="2024-04-08T06:32:16.591" v="635" actId="14100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3CAC2645-70C9-4DD0-B184-28E3109818EC}" dt="2024-04-08T07:21:48.513" v="1575" actId="255"/>
          <ac:spMkLst>
            <pc:docMk/>
            <pc:sldMk cId="1082718328" sldId="2147480477"/>
            <ac:spMk id="10" creationId="{8DF27603-C9D4-F33B-1CD5-D2C63F76A426}"/>
          </ac:spMkLst>
        </pc:spChg>
        <pc:spChg chg="add mod">
          <ac:chgData name="Yoel Kortick" userId="167978f5-7f40-4909-85d5-d4149554ad4e" providerId="ADAL" clId="{3CAC2645-70C9-4DD0-B184-28E3109818EC}" dt="2024-04-08T06:28:05.332" v="540" actId="1035"/>
          <ac:spMkLst>
            <pc:docMk/>
            <pc:sldMk cId="1082718328" sldId="2147480477"/>
            <ac:spMk id="11" creationId="{3DEB694B-977B-CF2D-49B1-38497E0F65DE}"/>
          </ac:spMkLst>
        </pc:spChg>
        <pc:spChg chg="add">
          <ac:chgData name="Yoel Kortick" userId="167978f5-7f40-4909-85d5-d4149554ad4e" providerId="ADAL" clId="{3CAC2645-70C9-4DD0-B184-28E3109818EC}" dt="2024-04-08T06:28:21.987" v="542"/>
          <ac:spMkLst>
            <pc:docMk/>
            <pc:sldMk cId="1082718328" sldId="2147480477"/>
            <ac:spMk id="12" creationId="{62706E92-D965-A32F-9C36-1FE9E286EFF9}"/>
          </ac:spMkLst>
        </pc:spChg>
        <pc:spChg chg="add mod">
          <ac:chgData name="Yoel Kortick" userId="167978f5-7f40-4909-85d5-d4149554ad4e" providerId="ADAL" clId="{3CAC2645-70C9-4DD0-B184-28E3109818EC}" dt="2024-04-08T06:33:29.541" v="685" actId="14100"/>
          <ac:spMkLst>
            <pc:docMk/>
            <pc:sldMk cId="1082718328" sldId="2147480477"/>
            <ac:spMk id="13" creationId="{DAC903C2-352A-BE39-0E81-93846F3CE248}"/>
          </ac:spMkLst>
        </pc:spChg>
        <pc:spChg chg="add">
          <ac:chgData name="Yoel Kortick" userId="167978f5-7f40-4909-85d5-d4149554ad4e" providerId="ADAL" clId="{3CAC2645-70C9-4DD0-B184-28E3109818EC}" dt="2024-04-08T06:28:32.744" v="546"/>
          <ac:spMkLst>
            <pc:docMk/>
            <pc:sldMk cId="1082718328" sldId="2147480477"/>
            <ac:spMk id="14" creationId="{8AD6B7B0-EED1-2F71-1CD2-ECA0B7EA9797}"/>
          </ac:spMkLst>
        </pc:spChg>
        <pc:spChg chg="add mod">
          <ac:chgData name="Yoel Kortick" userId="167978f5-7f40-4909-85d5-d4149554ad4e" providerId="ADAL" clId="{3CAC2645-70C9-4DD0-B184-28E3109818EC}" dt="2024-04-08T06:33:35.744" v="687" actId="14100"/>
          <ac:spMkLst>
            <pc:docMk/>
            <pc:sldMk cId="1082718328" sldId="2147480477"/>
            <ac:spMk id="19" creationId="{D4E1289A-F731-7D58-F63F-D1A244919DF0}"/>
          </ac:spMkLst>
        </pc:spChg>
        <pc:picChg chg="add del mod ord">
          <ac:chgData name="Yoel Kortick" userId="167978f5-7f40-4909-85d5-d4149554ad4e" providerId="ADAL" clId="{3CAC2645-70C9-4DD0-B184-28E3109818EC}" dt="2024-04-08T06:30:05.373" v="555" actId="478"/>
          <ac:picMkLst>
            <pc:docMk/>
            <pc:sldMk cId="1082718328" sldId="2147480477"/>
            <ac:picMk id="5" creationId="{0F255FF2-48EF-E519-69EA-4811DB0F8C16}"/>
          </ac:picMkLst>
        </pc:picChg>
        <pc:picChg chg="del">
          <ac:chgData name="Yoel Kortick" userId="167978f5-7f40-4909-85d5-d4149554ad4e" providerId="ADAL" clId="{3CAC2645-70C9-4DD0-B184-28E3109818EC}" dt="2024-04-08T06:20:52.405" v="240" actId="478"/>
          <ac:picMkLst>
            <pc:docMk/>
            <pc:sldMk cId="1082718328" sldId="2147480477"/>
            <ac:picMk id="7" creationId="{DEE17F4D-4E22-2843-3547-5A033062A701}"/>
          </ac:picMkLst>
        </pc:picChg>
        <pc:picChg chg="add mod">
          <ac:chgData name="Yoel Kortick" userId="167978f5-7f40-4909-85d5-d4149554ad4e" providerId="ADAL" clId="{3CAC2645-70C9-4DD0-B184-28E3109818EC}" dt="2024-04-08T06:28:05.332" v="540" actId="1035"/>
          <ac:picMkLst>
            <pc:docMk/>
            <pc:sldMk cId="1082718328" sldId="2147480477"/>
            <ac:picMk id="9" creationId="{6C99F066-25D2-76C8-FBB4-F6D64D6716E5}"/>
          </ac:picMkLst>
        </pc:picChg>
        <pc:picChg chg="add del mod ord">
          <ac:chgData name="Yoel Kortick" userId="167978f5-7f40-4909-85d5-d4149554ad4e" providerId="ADAL" clId="{3CAC2645-70C9-4DD0-B184-28E3109818EC}" dt="2024-04-08T06:31:57.298" v="600" actId="478"/>
          <ac:picMkLst>
            <pc:docMk/>
            <pc:sldMk cId="1082718328" sldId="2147480477"/>
            <ac:picMk id="16" creationId="{315CBFAF-11F5-414A-D9EA-1B24EAB33186}"/>
          </ac:picMkLst>
        </pc:picChg>
        <pc:picChg chg="add mod ord">
          <ac:chgData name="Yoel Kortick" userId="167978f5-7f40-4909-85d5-d4149554ad4e" providerId="ADAL" clId="{3CAC2645-70C9-4DD0-B184-28E3109818EC}" dt="2024-04-08T06:32:09.604" v="633" actId="20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 add mod">
        <pc:chgData name="Yoel Kortick" userId="167978f5-7f40-4909-85d5-d4149554ad4e" providerId="ADAL" clId="{3CAC2645-70C9-4DD0-B184-28E3109818EC}" dt="2024-04-08T06:23:10.913" v="351" actId="313"/>
        <pc:sldMkLst>
          <pc:docMk/>
          <pc:sldMk cId="2944208059" sldId="2147480478"/>
        </pc:sldMkLst>
        <pc:spChg chg="mod">
          <ac:chgData name="Yoel Kortick" userId="167978f5-7f40-4909-85d5-d4149554ad4e" providerId="ADAL" clId="{3CAC2645-70C9-4DD0-B184-28E3109818EC}" dt="2024-04-08T06:23:10.913" v="351" actId="31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3CAC2645-70C9-4DD0-B184-28E3109818EC}" dt="2024-04-08T06:27:23.975" v="511" actId="20577"/>
        <pc:sldMkLst>
          <pc:docMk/>
          <pc:sldMk cId="3842267374" sldId="2147480479"/>
        </pc:sldMkLst>
        <pc:spChg chg="mod">
          <ac:chgData name="Yoel Kortick" userId="167978f5-7f40-4909-85d5-d4149554ad4e" providerId="ADAL" clId="{3CAC2645-70C9-4DD0-B184-28E3109818EC}" dt="2024-04-08T06:27:23.975" v="511" actId="20577"/>
          <ac:spMkLst>
            <pc:docMk/>
            <pc:sldMk cId="3842267374" sldId="2147480479"/>
            <ac:spMk id="10" creationId="{B6434F3A-32E9-1FF7-A5AA-930AD82F2BD4}"/>
          </ac:spMkLst>
        </pc:spChg>
      </pc:sldChg>
      <pc:sldChg chg="modSp add mod">
        <pc:chgData name="Yoel Kortick" userId="167978f5-7f40-4909-85d5-d4149554ad4e" providerId="ADAL" clId="{3CAC2645-70C9-4DD0-B184-28E3109818EC}" dt="2024-04-08T06:37:32.086" v="764" actId="14100"/>
        <pc:sldMkLst>
          <pc:docMk/>
          <pc:sldMk cId="3695620586" sldId="2147480480"/>
        </pc:sldMkLst>
        <pc:spChg chg="mod">
          <ac:chgData name="Yoel Kortick" userId="167978f5-7f40-4909-85d5-d4149554ad4e" providerId="ADAL" clId="{3CAC2645-70C9-4DD0-B184-28E3109818EC}" dt="2024-04-08T06:37:32.086" v="764" actId="141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 del">
        <pc:chgData name="Yoel Kortick" userId="167978f5-7f40-4909-85d5-d4149554ad4e" providerId="ADAL" clId="{3CAC2645-70C9-4DD0-B184-28E3109818EC}" dt="2024-04-08T06:39:28.542" v="793" actId="47"/>
        <pc:sldMkLst>
          <pc:docMk/>
          <pc:sldMk cId="4154105044" sldId="2147480481"/>
        </pc:sldMkLst>
      </pc:sldChg>
      <pc:sldChg chg="addSp delSp modSp add mod">
        <pc:chgData name="Yoel Kortick" userId="167978f5-7f40-4909-85d5-d4149554ad4e" providerId="ADAL" clId="{3CAC2645-70C9-4DD0-B184-28E3109818EC}" dt="2024-04-08T06:38:29.017" v="792" actId="14100"/>
        <pc:sldMkLst>
          <pc:docMk/>
          <pc:sldMk cId="904595637" sldId="2147480482"/>
        </pc:sldMkLst>
        <pc:spChg chg="mod">
          <ac:chgData name="Yoel Kortick" userId="167978f5-7f40-4909-85d5-d4149554ad4e" providerId="ADAL" clId="{3CAC2645-70C9-4DD0-B184-28E3109818EC}" dt="2024-04-08T06:37:39.259" v="765"/>
          <ac:spMkLst>
            <pc:docMk/>
            <pc:sldMk cId="904595637" sldId="2147480482"/>
            <ac:spMk id="4" creationId="{870FF4AD-B3E6-1FA4-323A-91FDA4F45583}"/>
          </ac:spMkLst>
        </pc:spChg>
        <pc:spChg chg="del">
          <ac:chgData name="Yoel Kortick" userId="167978f5-7f40-4909-85d5-d4149554ad4e" providerId="ADAL" clId="{3CAC2645-70C9-4DD0-B184-28E3109818EC}" dt="2024-04-08T06:38:20.125" v="769" actId="478"/>
          <ac:spMkLst>
            <pc:docMk/>
            <pc:sldMk cId="904595637" sldId="2147480482"/>
            <ac:spMk id="5" creationId="{A41C0A37-48F4-4E59-155D-BEA4492725D5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7" creationId="{25074CCA-DBE9-FF4F-D7E3-E024B4438B86}"/>
          </ac:spMkLst>
        </pc:spChg>
        <pc:spChg chg="add del mod">
          <ac:chgData name="Yoel Kortick" userId="167978f5-7f40-4909-85d5-d4149554ad4e" providerId="ADAL" clId="{3CAC2645-70C9-4DD0-B184-28E3109818EC}" dt="2024-04-08T06:38:21.658" v="770" actId="478"/>
          <ac:spMkLst>
            <pc:docMk/>
            <pc:sldMk cId="904595637" sldId="2147480482"/>
            <ac:spMk id="9" creationId="{45B2BFF9-6EEC-7530-8CE7-FDD11049A867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0" creationId="{7C1FBFC9-AFD7-22EB-C302-0C6865D9F08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1" creationId="{F27CBDD9-BC82-0358-8ADD-553A9ED28002}"/>
          </ac:spMkLst>
        </pc:spChg>
        <pc:spChg chg="add mod">
          <ac:chgData name="Yoel Kortick" userId="167978f5-7f40-4909-85d5-d4149554ad4e" providerId="ADAL" clId="{3CAC2645-70C9-4DD0-B184-28E3109818EC}" dt="2024-04-08T06:38:29.017" v="792" actId="14100"/>
          <ac:spMkLst>
            <pc:docMk/>
            <pc:sldMk cId="904595637" sldId="2147480482"/>
            <ac:spMk id="12" creationId="{1F0AF78D-27ED-9E51-0167-7B13CF80FC3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4" creationId="{223C9F16-BD70-CF07-B5F1-67D6872A5AA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5" creationId="{430BCECE-B81E-967A-9EDB-1E928AEA70F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8" creationId="{814AAF9D-7DD1-5B48-D8DF-27D893B2290B}"/>
          </ac:spMkLst>
        </pc:spChg>
        <pc:picChg chg="del">
          <ac:chgData name="Yoel Kortick" userId="167978f5-7f40-4909-85d5-d4149554ad4e" providerId="ADAL" clId="{3CAC2645-70C9-4DD0-B184-28E3109818EC}" dt="2024-04-08T06:37:10.932" v="744" actId="478"/>
          <ac:picMkLst>
            <pc:docMk/>
            <pc:sldMk cId="904595637" sldId="2147480482"/>
            <ac:picMk id="6" creationId="{D246C4FD-5000-66A3-8847-BEF729053F6D}"/>
          </ac:picMkLst>
        </pc:pic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8" creationId="{1F5271C6-6F4C-C462-BB79-7D067391BD40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3" creationId="{AE7065E8-195F-2894-B930-4A8666475C01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5" creationId="{4FFFD485-9D4F-F57C-7D75-6370B884BD51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6:58:38.066" v="1099" actId="14100"/>
        <pc:sldMkLst>
          <pc:docMk/>
          <pc:sldMk cId="660349284" sldId="2147480483"/>
        </pc:sldMkLst>
        <pc:spChg chg="add mod">
          <ac:chgData name="Yoel Kortick" userId="167978f5-7f40-4909-85d5-d4149554ad4e" providerId="ADAL" clId="{3CAC2645-70C9-4DD0-B184-28E3109818EC}" dt="2024-04-08T06:58:38.066" v="1099" actId="14100"/>
          <ac:spMkLst>
            <pc:docMk/>
            <pc:sldMk cId="660349284" sldId="2147480483"/>
            <ac:spMk id="2" creationId="{F66F42AA-21E5-89B4-4302-8DA587AAD73E}"/>
          </ac:spMkLst>
        </pc:spChg>
        <pc:spChg chg="del">
          <ac:chgData name="Yoel Kortick" userId="167978f5-7f40-4909-85d5-d4149554ad4e" providerId="ADAL" clId="{3CAC2645-70C9-4DD0-B184-28E3109818EC}" dt="2024-04-08T06:41:51.929" v="827" actId="478"/>
          <ac:spMkLst>
            <pc:docMk/>
            <pc:sldMk cId="660349284" sldId="2147480483"/>
            <ac:spMk id="5" creationId="{F5759C8E-2938-68E2-9E41-672E35659518}"/>
          </ac:spMkLst>
        </pc:spChg>
        <pc:spChg chg="add del mod">
          <ac:chgData name="Yoel Kortick" userId="167978f5-7f40-4909-85d5-d4149554ad4e" providerId="ADAL" clId="{3CAC2645-70C9-4DD0-B184-28E3109818EC}" dt="2024-04-08T06:41:52.726" v="828" actId="478"/>
          <ac:spMkLst>
            <pc:docMk/>
            <pc:sldMk cId="660349284" sldId="2147480483"/>
            <ac:spMk id="12" creationId="{0BA3C6DB-8D84-DD86-031C-7547320A5AF5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21.351" v="1411" actId="1076"/>
        <pc:sldMkLst>
          <pc:docMk/>
          <pc:sldMk cId="3242277274" sldId="2147480484"/>
        </pc:sldMkLst>
        <pc:spChg chg="del">
          <ac:chgData name="Yoel Kortick" userId="167978f5-7f40-4909-85d5-d4149554ad4e" providerId="ADAL" clId="{3CAC2645-70C9-4DD0-B184-28E3109818EC}" dt="2024-04-08T06:48:51.143" v="868" actId="478"/>
          <ac:spMkLst>
            <pc:docMk/>
            <pc:sldMk cId="3242277274" sldId="2147480484"/>
            <ac:spMk id="5" creationId="{BB27C444-1DB7-60BA-08D5-0843D918DA56}"/>
          </ac:spMkLst>
        </pc:spChg>
        <pc:spChg chg="add del mod">
          <ac:chgData name="Yoel Kortick" userId="167978f5-7f40-4909-85d5-d4149554ad4e" providerId="ADAL" clId="{3CAC2645-70C9-4DD0-B184-28E3109818EC}" dt="2024-04-08T06:48:51.894" v="869" actId="478"/>
          <ac:spMkLst>
            <pc:docMk/>
            <pc:sldMk cId="3242277274" sldId="2147480484"/>
            <ac:spMk id="7" creationId="{A46C9B6D-1372-447C-BE2E-1092E40A9EB4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9" creationId="{A7653708-2993-374D-C16E-2C23F7DD5033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10" creationId="{FF7FC63C-520D-96A1-0396-C1FCC7F0724A}"/>
          </ac:spMkLst>
        </pc:spChg>
        <pc:spChg chg="add mod ord">
          <ac:chgData name="Yoel Kortick" userId="167978f5-7f40-4909-85d5-d4149554ad4e" providerId="ADAL" clId="{3CAC2645-70C9-4DD0-B184-28E3109818EC}" dt="2024-04-08T07:18:21.351" v="1411" actId="1076"/>
          <ac:spMkLst>
            <pc:docMk/>
            <pc:sldMk cId="3242277274" sldId="2147480484"/>
            <ac:spMk id="11" creationId="{8FB73B9F-057B-DAB8-303D-141F6366F206}"/>
          </ac:spMkLst>
        </pc:sp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6" creationId="{5054583B-2656-6252-3F0C-F8C97C828DC7}"/>
          </ac:picMkLst>
        </pc:pic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8" creationId="{585254FF-6619-4AC0-31BC-AA91EC7A984E}"/>
          </ac:picMkLst>
        </pc:picChg>
        <pc:picChg chg="add mod">
          <ac:chgData name="Yoel Kortick" userId="167978f5-7f40-4909-85d5-d4149554ad4e" providerId="ADAL" clId="{3CAC2645-70C9-4DD0-B184-28E3109818EC}" dt="2024-04-08T06:51:58.622" v="931" actId="208"/>
          <ac:picMkLst>
            <pc:docMk/>
            <pc:sldMk cId="3242277274" sldId="2147480484"/>
            <ac:picMk id="13" creationId="{11919D1B-6AAF-C2A7-F6F7-F1B951E98CAC}"/>
          </ac:picMkLst>
        </pc:picChg>
      </pc:sldChg>
      <pc:sldChg chg="modSp add mod">
        <pc:chgData name="Yoel Kortick" userId="167978f5-7f40-4909-85d5-d4149554ad4e" providerId="ADAL" clId="{3CAC2645-70C9-4DD0-B184-28E3109818EC}" dt="2024-04-08T07:12:40.271" v="1358" actId="404"/>
        <pc:sldMkLst>
          <pc:docMk/>
          <pc:sldMk cId="3130794386" sldId="2147480485"/>
        </pc:sldMkLst>
        <pc:spChg chg="mod">
          <ac:chgData name="Yoel Kortick" userId="167978f5-7f40-4909-85d5-d4149554ad4e" providerId="ADAL" clId="{3CAC2645-70C9-4DD0-B184-28E3109818EC}" dt="2024-04-08T07:12:40.271" v="1358" actId="404"/>
          <ac:spMkLst>
            <pc:docMk/>
            <pc:sldMk cId="3130794386" sldId="2147480485"/>
            <ac:spMk id="5" creationId="{82F90639-44A2-8EDD-D73D-DB9A2053C2C1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10.381" v="1408" actId="1076"/>
        <pc:sldMkLst>
          <pc:docMk/>
          <pc:sldMk cId="1339396467" sldId="2147480486"/>
        </pc:sldMkLst>
        <pc:spChg chg="mod">
          <ac:chgData name="Yoel Kortick" userId="167978f5-7f40-4909-85d5-d4149554ad4e" providerId="ADAL" clId="{3CAC2645-70C9-4DD0-B184-28E3109818EC}" dt="2024-04-08T07:18:10.381" v="1408" actId="1076"/>
          <ac:spMkLst>
            <pc:docMk/>
            <pc:sldMk cId="1339396467" sldId="2147480486"/>
            <ac:spMk id="11" creationId="{63C63E08-2D48-315F-71B0-64CB29341471}"/>
          </ac:spMkLst>
        </pc:spChg>
        <pc:picChg chg="add mod ord">
          <ac:chgData name="Yoel Kortick" userId="167978f5-7f40-4909-85d5-d4149554ad4e" providerId="ADAL" clId="{3CAC2645-70C9-4DD0-B184-28E3109818EC}" dt="2024-04-08T06:54:56.013" v="975" actId="167"/>
          <ac:picMkLst>
            <pc:docMk/>
            <pc:sldMk cId="1339396467" sldId="2147480486"/>
            <ac:picMk id="5" creationId="{33389F74-A8E5-E434-BB21-0734DE5A3206}"/>
          </ac:picMkLst>
        </pc:picChg>
        <pc:picChg chg="del">
          <ac:chgData name="Yoel Kortick" userId="167978f5-7f40-4909-85d5-d4149554ad4e" providerId="ADAL" clId="{3CAC2645-70C9-4DD0-B184-28E3109818EC}" dt="2024-04-08T06:54:46.515" v="970" actId="478"/>
          <ac:picMkLst>
            <pc:docMk/>
            <pc:sldMk cId="1339396467" sldId="2147480486"/>
            <ac:picMk id="13" creationId="{88585BDE-883B-D831-2837-4950B946268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9.348" v="1405" actId="1076"/>
        <pc:sldMkLst>
          <pc:docMk/>
          <pc:sldMk cId="1707295467" sldId="2147480487"/>
        </pc:sldMkLst>
        <pc:spChg chg="mod">
          <ac:chgData name="Yoel Kortick" userId="167978f5-7f40-4909-85d5-d4149554ad4e" providerId="ADAL" clId="{3CAC2645-70C9-4DD0-B184-28E3109818EC}" dt="2024-04-08T07:17:59.348" v="1405" actId="1076"/>
          <ac:spMkLst>
            <pc:docMk/>
            <pc:sldMk cId="1707295467" sldId="2147480487"/>
            <ac:spMk id="11" creationId="{790AD693-F973-9B81-44D0-FF3FB8CD5237}"/>
          </ac:spMkLst>
        </pc:spChg>
        <pc:picChg chg="del">
          <ac:chgData name="Yoel Kortick" userId="167978f5-7f40-4909-85d5-d4149554ad4e" providerId="ADAL" clId="{3CAC2645-70C9-4DD0-B184-28E3109818EC}" dt="2024-04-08T06:55:57.046" v="986" actId="478"/>
          <ac:picMkLst>
            <pc:docMk/>
            <pc:sldMk cId="1707295467" sldId="2147480487"/>
            <ac:picMk id="5" creationId="{2AD05621-CA18-853E-9056-F055F774402B}"/>
          </ac:picMkLst>
        </pc:picChg>
        <pc:picChg chg="add mod">
          <ac:chgData name="Yoel Kortick" userId="167978f5-7f40-4909-85d5-d4149554ad4e" providerId="ADAL" clId="{3CAC2645-70C9-4DD0-B184-28E3109818EC}" dt="2024-04-08T06:56:25.985" v="1002" actId="208"/>
          <ac:picMkLst>
            <pc:docMk/>
            <pc:sldMk cId="1707295467" sldId="2147480487"/>
            <ac:picMk id="6" creationId="{937BDEAC-73CB-5599-06D9-2B2731A99D2D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0.053" v="1402" actId="167"/>
        <pc:sldMkLst>
          <pc:docMk/>
          <pc:sldMk cId="1740921197" sldId="2147480488"/>
        </pc:sldMkLst>
        <pc:spChg chg="mod">
          <ac:chgData name="Yoel Kortick" userId="167978f5-7f40-4909-85d5-d4149554ad4e" providerId="ADAL" clId="{3CAC2645-70C9-4DD0-B184-28E3109818EC}" dt="2024-04-08T07:17:48.059" v="1401" actId="1076"/>
          <ac:spMkLst>
            <pc:docMk/>
            <pc:sldMk cId="1740921197" sldId="2147480488"/>
            <ac:spMk id="11" creationId="{E81F28BC-94D0-708F-24B2-D234F326F869}"/>
          </ac:spMkLst>
        </pc:spChg>
        <pc:picChg chg="add mod ord">
          <ac:chgData name="Yoel Kortick" userId="167978f5-7f40-4909-85d5-d4149554ad4e" providerId="ADAL" clId="{3CAC2645-70C9-4DD0-B184-28E3109818EC}" dt="2024-04-08T07:17:50.053" v="1402" actId="167"/>
          <ac:picMkLst>
            <pc:docMk/>
            <pc:sldMk cId="1740921197" sldId="2147480488"/>
            <ac:picMk id="5" creationId="{E60E85F3-AE24-5FAF-6061-73D47A7E9434}"/>
          </ac:picMkLst>
        </pc:picChg>
        <pc:picChg chg="del">
          <ac:chgData name="Yoel Kortick" userId="167978f5-7f40-4909-85d5-d4149554ad4e" providerId="ADAL" clId="{3CAC2645-70C9-4DD0-B184-28E3109818EC}" dt="2024-04-08T07:00:49.626" v="1114" actId="478"/>
          <ac:picMkLst>
            <pc:docMk/>
            <pc:sldMk cId="1740921197" sldId="2147480488"/>
            <ac:picMk id="13" creationId="{E389CC52-3000-7F52-B897-E9DE6A2E7E20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36.966" v="1398" actId="1076"/>
        <pc:sldMkLst>
          <pc:docMk/>
          <pc:sldMk cId="1126681627" sldId="2147480489"/>
        </pc:sldMkLst>
        <pc:spChg chg="mod">
          <ac:chgData name="Yoel Kortick" userId="167978f5-7f40-4909-85d5-d4149554ad4e" providerId="ADAL" clId="{3CAC2645-70C9-4DD0-B184-28E3109818EC}" dt="2024-04-08T07:17:36.966" v="1398" actId="1076"/>
          <ac:spMkLst>
            <pc:docMk/>
            <pc:sldMk cId="1126681627" sldId="2147480489"/>
            <ac:spMk id="11" creationId="{5A18941E-98F1-F30C-6E1A-EB10F4C152E9}"/>
          </ac:spMkLst>
        </pc:spChg>
        <pc:picChg chg="del">
          <ac:chgData name="Yoel Kortick" userId="167978f5-7f40-4909-85d5-d4149554ad4e" providerId="ADAL" clId="{3CAC2645-70C9-4DD0-B184-28E3109818EC}" dt="2024-04-08T07:02:10.021" v="1133" actId="478"/>
          <ac:picMkLst>
            <pc:docMk/>
            <pc:sldMk cId="1126681627" sldId="2147480489"/>
            <ac:picMk id="5" creationId="{78C028E9-81B4-0305-79F0-CF252138505D}"/>
          </ac:picMkLst>
        </pc:picChg>
        <pc:picChg chg="add mod ord">
          <ac:chgData name="Yoel Kortick" userId="167978f5-7f40-4909-85d5-d4149554ad4e" providerId="ADAL" clId="{3CAC2645-70C9-4DD0-B184-28E3109818EC}" dt="2024-04-08T07:02:36.340" v="1143" actId="167"/>
          <ac:picMkLst>
            <pc:docMk/>
            <pc:sldMk cId="1126681627" sldId="2147480489"/>
            <ac:picMk id="6" creationId="{6C4FFB8F-9A4B-D3CD-7FEE-3E080F5A38B7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28.941" v="1395" actId="1076"/>
        <pc:sldMkLst>
          <pc:docMk/>
          <pc:sldMk cId="2960054213" sldId="2147480490"/>
        </pc:sldMkLst>
        <pc:spChg chg="mod">
          <ac:chgData name="Yoel Kortick" userId="167978f5-7f40-4909-85d5-d4149554ad4e" providerId="ADAL" clId="{3CAC2645-70C9-4DD0-B184-28E3109818EC}" dt="2024-04-08T07:17:28.941" v="1395" actId="1076"/>
          <ac:spMkLst>
            <pc:docMk/>
            <pc:sldMk cId="2960054213" sldId="2147480490"/>
            <ac:spMk id="11" creationId="{ABD993DA-95D8-F8B2-12A0-EE04A694A433}"/>
          </ac:spMkLst>
        </pc:spChg>
        <pc:picChg chg="add mod">
          <ac:chgData name="Yoel Kortick" userId="167978f5-7f40-4909-85d5-d4149554ad4e" providerId="ADAL" clId="{3CAC2645-70C9-4DD0-B184-28E3109818EC}" dt="2024-04-08T07:03:18.239" v="1147" actId="208"/>
          <ac:picMkLst>
            <pc:docMk/>
            <pc:sldMk cId="2960054213" sldId="2147480490"/>
            <ac:picMk id="5" creationId="{AEE2B79A-2F5E-3775-A7D9-221EDBFD79A0}"/>
          </ac:picMkLst>
        </pc:picChg>
        <pc:picChg chg="del">
          <ac:chgData name="Yoel Kortick" userId="167978f5-7f40-4909-85d5-d4149554ad4e" providerId="ADAL" clId="{3CAC2645-70C9-4DD0-B184-28E3109818EC}" dt="2024-04-08T07:03:14.309" v="1145" actId="478"/>
          <ac:picMkLst>
            <pc:docMk/>
            <pc:sldMk cId="2960054213" sldId="2147480490"/>
            <ac:picMk id="6" creationId="{04D8AA40-87BE-5375-F4A3-24D690C4E132}"/>
          </ac:picMkLst>
        </pc:picChg>
      </pc:sldChg>
      <pc:sldChg chg="modSp add mod">
        <pc:chgData name="Yoel Kortick" userId="167978f5-7f40-4909-85d5-d4149554ad4e" providerId="ADAL" clId="{3CAC2645-70C9-4DD0-B184-28E3109818EC}" dt="2024-04-08T07:06:14.370" v="1185" actId="404"/>
        <pc:sldMkLst>
          <pc:docMk/>
          <pc:sldMk cId="3558017029" sldId="2147480491"/>
        </pc:sldMkLst>
        <pc:spChg chg="mod">
          <ac:chgData name="Yoel Kortick" userId="167978f5-7f40-4909-85d5-d4149554ad4e" providerId="ADAL" clId="{3CAC2645-70C9-4DD0-B184-28E3109818EC}" dt="2024-04-08T07:06:14.370" v="1185" actId="404"/>
          <ac:spMkLst>
            <pc:docMk/>
            <pc:sldMk cId="3558017029" sldId="2147480491"/>
            <ac:spMk id="5" creationId="{061BF0A8-1AF5-1267-76A3-04188DF8C5E6}"/>
          </ac:spMkLst>
        </pc:spChg>
      </pc:sldChg>
      <pc:sldChg chg="addSp modSp add mod">
        <pc:chgData name="Yoel Kortick" userId="167978f5-7f40-4909-85d5-d4149554ad4e" providerId="ADAL" clId="{3CAC2645-70C9-4DD0-B184-28E3109818EC}" dt="2024-04-08T07:10:38.196" v="1334" actId="208"/>
        <pc:sldMkLst>
          <pc:docMk/>
          <pc:sldMk cId="3500383902" sldId="2147480492"/>
        </pc:sldMkLst>
        <pc:spChg chg="mod">
          <ac:chgData name="Yoel Kortick" userId="167978f5-7f40-4909-85d5-d4149554ad4e" providerId="ADAL" clId="{3CAC2645-70C9-4DD0-B184-28E3109818EC}" dt="2024-04-08T07:06:20.322" v="1186"/>
          <ac:spMkLst>
            <pc:docMk/>
            <pc:sldMk cId="3500383902" sldId="2147480492"/>
            <ac:spMk id="4" creationId="{90E41B28-5207-02B8-13B9-1BBD72EB1684}"/>
          </ac:spMkLst>
        </pc:spChg>
        <pc:spChg chg="mod">
          <ac:chgData name="Yoel Kortick" userId="167978f5-7f40-4909-85d5-d4149554ad4e" providerId="ADAL" clId="{3CAC2645-70C9-4DD0-B184-28E3109818EC}" dt="2024-04-08T07:09:58.784" v="1332" actId="14100"/>
          <ac:spMkLst>
            <pc:docMk/>
            <pc:sldMk cId="3500383902" sldId="2147480492"/>
            <ac:spMk id="5" creationId="{5C9D4260-C853-57E8-ACF1-67234ADF2BCB}"/>
          </ac:spMkLst>
        </pc:spChg>
        <pc:picChg chg="add mod">
          <ac:chgData name="Yoel Kortick" userId="167978f5-7f40-4909-85d5-d4149554ad4e" providerId="ADAL" clId="{3CAC2645-70C9-4DD0-B184-28E3109818EC}" dt="2024-04-08T07:10:38.196" v="1334" actId="208"/>
          <ac:picMkLst>
            <pc:docMk/>
            <pc:sldMk cId="3500383902" sldId="2147480492"/>
            <ac:picMk id="6" creationId="{632205EE-9608-5DC9-1ED4-5D7B4F034209}"/>
          </ac:picMkLst>
        </pc:picChg>
      </pc:sldChg>
      <pc:sldChg chg="add del">
        <pc:chgData name="Yoel Kortick" userId="167978f5-7f40-4909-85d5-d4149554ad4e" providerId="ADAL" clId="{3CAC2645-70C9-4DD0-B184-28E3109818EC}" dt="2024-04-08T07:11:14.509" v="1335" actId="47"/>
        <pc:sldMkLst>
          <pc:docMk/>
          <pc:sldMk cId="2572599398" sldId="2147480493"/>
        </pc:sldMkLst>
      </pc:sldChg>
      <pc:sldChg chg="modSp add mod">
        <pc:chgData name="Yoel Kortick" userId="167978f5-7f40-4909-85d5-d4149554ad4e" providerId="ADAL" clId="{3CAC2645-70C9-4DD0-B184-28E3109818EC}" dt="2024-04-08T07:12:30.298" v="1356" actId="404"/>
        <pc:sldMkLst>
          <pc:docMk/>
          <pc:sldMk cId="995559366" sldId="2147480494"/>
        </pc:sldMkLst>
        <pc:spChg chg="mod">
          <ac:chgData name="Yoel Kortick" userId="167978f5-7f40-4909-85d5-d4149554ad4e" providerId="ADAL" clId="{3CAC2645-70C9-4DD0-B184-28E3109818EC}" dt="2024-04-08T07:12:30.298" v="1356" actId="404"/>
          <ac:spMkLst>
            <pc:docMk/>
            <pc:sldMk cId="995559366" sldId="2147480494"/>
            <ac:spMk id="5" creationId="{CDA908B0-8749-85D6-6668-97ADF9F403C0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7:19.464" v="1392" actId="14100"/>
        <pc:sldMkLst>
          <pc:docMk/>
          <pc:sldMk cId="307460017" sldId="2147480495"/>
        </pc:sldMkLst>
        <pc:spChg chg="mod">
          <ac:chgData name="Yoel Kortick" userId="167978f5-7f40-4909-85d5-d4149554ad4e" providerId="ADAL" clId="{3CAC2645-70C9-4DD0-B184-28E3109818EC}" dt="2024-04-08T07:17:19.464" v="1392" actId="14100"/>
          <ac:spMkLst>
            <pc:docMk/>
            <pc:sldMk cId="307460017" sldId="2147480495"/>
            <ac:spMk id="11" creationId="{2ADBE685-976E-192C-590E-10A1FCAC24B4}"/>
          </ac:spMkLst>
        </pc:spChg>
        <pc:picChg chg="del">
          <ac:chgData name="Yoel Kortick" userId="167978f5-7f40-4909-85d5-d4149554ad4e" providerId="ADAL" clId="{3CAC2645-70C9-4DD0-B184-28E3109818EC}" dt="2024-04-08T07:14:14.044" v="1369" actId="478"/>
          <ac:picMkLst>
            <pc:docMk/>
            <pc:sldMk cId="307460017" sldId="2147480495"/>
            <ac:picMk id="5" creationId="{B1FBBAF5-FCED-9362-DE2C-6E1FD160A608}"/>
          </ac:picMkLst>
        </pc:picChg>
        <pc:picChg chg="add mod ord">
          <ac:chgData name="Yoel Kortick" userId="167978f5-7f40-4909-85d5-d4149554ad4e" providerId="ADAL" clId="{3CAC2645-70C9-4DD0-B184-28E3109818EC}" dt="2024-04-08T07:14:30.614" v="1376" actId="167"/>
          <ac:picMkLst>
            <pc:docMk/>
            <pc:sldMk cId="307460017" sldId="2147480495"/>
            <ac:picMk id="6" creationId="{3B0791AF-1328-A0B4-49A2-000818142D1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08.900" v="1388" actId="1076"/>
        <pc:sldMkLst>
          <pc:docMk/>
          <pc:sldMk cId="2225354185" sldId="2147480496"/>
        </pc:sldMkLst>
        <pc:spChg chg="mod">
          <ac:chgData name="Yoel Kortick" userId="167978f5-7f40-4909-85d5-d4149554ad4e" providerId="ADAL" clId="{3CAC2645-70C9-4DD0-B184-28E3109818EC}" dt="2024-04-08T07:17:08.900" v="1388" actId="1076"/>
          <ac:spMkLst>
            <pc:docMk/>
            <pc:sldMk cId="2225354185" sldId="2147480496"/>
            <ac:spMk id="11" creationId="{B1972965-F12E-9B0D-20A4-FCA944C7F890}"/>
          </ac:spMkLst>
        </pc:spChg>
        <pc:picChg chg="add mod ord">
          <ac:chgData name="Yoel Kortick" userId="167978f5-7f40-4909-85d5-d4149554ad4e" providerId="ADAL" clId="{3CAC2645-70C9-4DD0-B184-28E3109818EC}" dt="2024-04-08T07:16:55.426" v="1384" actId="208"/>
          <ac:picMkLst>
            <pc:docMk/>
            <pc:sldMk cId="2225354185" sldId="2147480496"/>
            <ac:picMk id="5" creationId="{4BBCA179-7558-7887-24BC-F8B3EA902FDB}"/>
          </ac:picMkLst>
        </pc:picChg>
        <pc:picChg chg="del">
          <ac:chgData name="Yoel Kortick" userId="167978f5-7f40-4909-85d5-d4149554ad4e" providerId="ADAL" clId="{3CAC2645-70C9-4DD0-B184-28E3109818EC}" dt="2024-04-08T07:16:37.688" v="1377" actId="478"/>
          <ac:picMkLst>
            <pc:docMk/>
            <pc:sldMk cId="2225354185" sldId="2147480496"/>
            <ac:picMk id="6" creationId="{178F17D8-961E-B0B3-D458-EEC20C0EFDF2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9:36.694" v="1428" actId="208"/>
        <pc:sldMkLst>
          <pc:docMk/>
          <pc:sldMk cId="3822132485" sldId="2147480497"/>
        </pc:sldMkLst>
        <pc:spChg chg="mod">
          <ac:chgData name="Yoel Kortick" userId="167978f5-7f40-4909-85d5-d4149554ad4e" providerId="ADAL" clId="{3CAC2645-70C9-4DD0-B184-28E3109818EC}" dt="2024-04-08T07:12:20.009" v="1355" actId="14100"/>
          <ac:spMkLst>
            <pc:docMk/>
            <pc:sldMk cId="3822132485" sldId="2147480497"/>
            <ac:spMk id="11" creationId="{D2B7E716-0EF7-0EDE-CF56-00DC178D0153}"/>
          </ac:spMkLst>
        </pc:spChg>
        <pc:picChg chg="del">
          <ac:chgData name="Yoel Kortick" userId="167978f5-7f40-4909-85d5-d4149554ad4e" providerId="ADAL" clId="{3CAC2645-70C9-4DD0-B184-28E3109818EC}" dt="2024-04-08T07:19:29.747" v="1412" actId="478"/>
          <ac:picMkLst>
            <pc:docMk/>
            <pc:sldMk cId="3822132485" sldId="2147480497"/>
            <ac:picMk id="5" creationId="{F063726A-96A3-04B6-F0A4-C9E6F1FED9FA}"/>
          </ac:picMkLst>
        </pc:picChg>
        <pc:picChg chg="add mod">
          <ac:chgData name="Yoel Kortick" userId="167978f5-7f40-4909-85d5-d4149554ad4e" providerId="ADAL" clId="{3CAC2645-70C9-4DD0-B184-28E3109818EC}" dt="2024-04-08T07:19:36.694" v="1428" actId="208"/>
          <ac:picMkLst>
            <pc:docMk/>
            <pc:sldMk cId="3822132485" sldId="2147480497"/>
            <ac:picMk id="6" creationId="{40CFEB7B-AF31-C38D-6FD0-174DFC644B42}"/>
          </ac:picMkLst>
        </pc:picChg>
      </pc:sldChg>
    </pc:docChg>
  </pc:docChgLst>
  <pc:docChgLst>
    <pc:chgData name="Yoel Kortick" userId="167978f5-7f40-4909-85d5-d4149554ad4e" providerId="ADAL" clId="{BAAAC201-29AA-4E16-A001-35CE493DD2F2}"/>
    <pc:docChg chg="undo custSel delSld modSld">
      <pc:chgData name="Yoel Kortick" userId="167978f5-7f40-4909-85d5-d4149554ad4e" providerId="ADAL" clId="{BAAAC201-29AA-4E16-A001-35CE493DD2F2}" dt="2024-09-04T06:55:32.843" v="206" actId="20577"/>
      <pc:docMkLst>
        <pc:docMk/>
      </pc:docMkLst>
      <pc:sldChg chg="modSp mod">
        <pc:chgData name="Yoel Kortick" userId="167978f5-7f40-4909-85d5-d4149554ad4e" providerId="ADAL" clId="{BAAAC201-29AA-4E16-A001-35CE493DD2F2}" dt="2024-09-04T06:24:31.858" v="0"/>
        <pc:sldMkLst>
          <pc:docMk/>
          <pc:sldMk cId="2377145864" sldId="303"/>
        </pc:sldMkLst>
        <pc:spChg chg="mod">
          <ac:chgData name="Yoel Kortick" userId="167978f5-7f40-4909-85d5-d4149554ad4e" providerId="ADAL" clId="{BAAAC201-29AA-4E16-A001-35CE493DD2F2}" dt="2024-09-04T06:24:31.858" v="0"/>
          <ac:spMkLst>
            <pc:docMk/>
            <pc:sldMk cId="2377145864" sldId="303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BAAAC201-29AA-4E16-A001-35CE493DD2F2}" dt="2024-09-04T06:25:40.737" v="2"/>
        <pc:sldMkLst>
          <pc:docMk/>
          <pc:sldMk cId="3564741323" sldId="306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BAAAC201-29AA-4E16-A001-35CE493DD2F2}" dt="2024-09-04T06:26:07.872" v="5"/>
        <pc:sldMkLst>
          <pc:docMk/>
          <pc:sldMk cId="1230613315" sldId="2147480416"/>
        </pc:sldMkLst>
        <pc:spChg chg="mod">
          <ac:chgData name="Yoel Kortick" userId="167978f5-7f40-4909-85d5-d4149554ad4e" providerId="ADAL" clId="{BAAAC201-29AA-4E16-A001-35CE493DD2F2}" dt="2024-09-04T06:26:07.872" v="5"/>
          <ac:spMkLst>
            <pc:docMk/>
            <pc:sldMk cId="1230613315" sldId="2147480416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BAAAC201-29AA-4E16-A001-35CE493DD2F2}" dt="2024-09-04T06:35:06.725" v="58" actId="33524"/>
        <pc:sldMkLst>
          <pc:docMk/>
          <pc:sldMk cId="4224306853" sldId="2147480476"/>
        </pc:sldMkLst>
        <pc:spChg chg="mod">
          <ac:chgData name="Yoel Kortick" userId="167978f5-7f40-4909-85d5-d4149554ad4e" providerId="ADAL" clId="{BAAAC201-29AA-4E16-A001-35CE493DD2F2}" dt="2024-09-04T06:35:06.725" v="58" actId="33524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4224306853" sldId="2147480476"/>
            <ac:spMk id="4" creationId="{96ED5CD9-D5DE-16A7-B4F2-81F2DB25CD79}"/>
          </ac:spMkLst>
        </pc:spChg>
        <pc:spChg chg="add del mod">
          <ac:chgData name="Yoel Kortick" userId="167978f5-7f40-4909-85d5-d4149554ad4e" providerId="ADAL" clId="{BAAAC201-29AA-4E16-A001-35CE493DD2F2}" dt="2024-09-04T06:33:16.276" v="45" actId="478"/>
          <ac:spMkLst>
            <pc:docMk/>
            <pc:sldMk cId="4224306853" sldId="2147480476"/>
            <ac:spMk id="6" creationId="{E5E8E3CD-2F39-73CC-D54D-20834C461284}"/>
          </ac:spMkLst>
        </pc:spChg>
        <pc:spChg chg="add del mod">
          <ac:chgData name="Yoel Kortick" userId="167978f5-7f40-4909-85d5-d4149554ad4e" providerId="ADAL" clId="{BAAAC201-29AA-4E16-A001-35CE493DD2F2}" dt="2024-09-04T06:33:17.703" v="46" actId="478"/>
          <ac:spMkLst>
            <pc:docMk/>
            <pc:sldMk cId="4224306853" sldId="2147480476"/>
            <ac:spMk id="7" creationId="{C6D0FB20-C0FF-1E09-070D-F99904240358}"/>
          </ac:spMkLst>
        </pc:spChg>
        <pc:spChg chg="add mod">
          <ac:chgData name="Yoel Kortick" userId="167978f5-7f40-4909-85d5-d4149554ad4e" providerId="ADAL" clId="{BAAAC201-29AA-4E16-A001-35CE493DD2F2}" dt="2024-09-04T06:34:28.641" v="47" actId="20577"/>
          <ac:spMkLst>
            <pc:docMk/>
            <pc:sldMk cId="4224306853" sldId="2147480476"/>
            <ac:spMk id="8" creationId="{5FB31849-DCD9-6D32-CAC0-731AC70E43BD}"/>
          </ac:spMkLst>
        </pc:spChg>
        <pc:spChg chg="add mod">
          <ac:chgData name="Yoel Kortick" userId="167978f5-7f40-4909-85d5-d4149554ad4e" providerId="ADAL" clId="{BAAAC201-29AA-4E16-A001-35CE493DD2F2}" dt="2024-09-04T06:33:05.430" v="42" actId="208"/>
          <ac:spMkLst>
            <pc:docMk/>
            <pc:sldMk cId="4224306853" sldId="2147480476"/>
            <ac:spMk id="9" creationId="{1015B136-4C96-2FFB-4016-B46E5931CB64}"/>
          </ac:spMkLst>
        </pc:spChg>
        <pc:spChg chg="add mod">
          <ac:chgData name="Yoel Kortick" userId="167978f5-7f40-4909-85d5-d4149554ad4e" providerId="ADAL" clId="{BAAAC201-29AA-4E16-A001-35CE493DD2F2}" dt="2024-09-04T06:34:57.974" v="56" actId="14100"/>
          <ac:spMkLst>
            <pc:docMk/>
            <pc:sldMk cId="4224306853" sldId="2147480476"/>
            <ac:spMk id="13" creationId="{AD7B5532-9608-4D11-BD03-1DBE5F7A91F4}"/>
          </ac:spMkLst>
        </pc:spChg>
        <pc:spChg chg="add mod">
          <ac:chgData name="Yoel Kortick" userId="167978f5-7f40-4909-85d5-d4149554ad4e" providerId="ADAL" clId="{BAAAC201-29AA-4E16-A001-35CE493DD2F2}" dt="2024-09-04T06:35:00.908" v="57" actId="14100"/>
          <ac:spMkLst>
            <pc:docMk/>
            <pc:sldMk cId="4224306853" sldId="2147480476"/>
            <ac:spMk id="14" creationId="{9262F7EB-F790-4165-802C-35AEADED6D1E}"/>
          </ac:spMkLst>
        </pc:spChg>
        <pc:picChg chg="add del mod">
          <ac:chgData name="Yoel Kortick" userId="167978f5-7f40-4909-85d5-d4149554ad4e" providerId="ADAL" clId="{BAAAC201-29AA-4E16-A001-35CE493DD2F2}" dt="2024-09-04T06:33:13.656" v="44" actId="478"/>
          <ac:picMkLst>
            <pc:docMk/>
            <pc:sldMk cId="4224306853" sldId="2147480476"/>
            <ac:picMk id="5" creationId="{0E9DB190-BC36-74EF-2ADF-7D9F909E4E55}"/>
          </ac:picMkLst>
        </pc:picChg>
        <pc:picChg chg="add mod">
          <ac:chgData name="Yoel Kortick" userId="167978f5-7f40-4909-85d5-d4149554ad4e" providerId="ADAL" clId="{BAAAC201-29AA-4E16-A001-35CE493DD2F2}" dt="2024-09-04T06:34:44.434" v="51" actId="14100"/>
          <ac:picMkLst>
            <pc:docMk/>
            <pc:sldMk cId="4224306853" sldId="2147480476"/>
            <ac:picMk id="12" creationId="{63525761-0923-AC8B-682D-C56C88CA0755}"/>
          </ac:picMkLst>
        </pc:picChg>
        <pc:cxnChg chg="add mod">
          <ac:chgData name="Yoel Kortick" userId="167978f5-7f40-4909-85d5-d4149554ad4e" providerId="ADAL" clId="{BAAAC201-29AA-4E16-A001-35CE493DD2F2}" dt="2024-09-04T06:33:16.276" v="45" actId="478"/>
          <ac:cxnSpMkLst>
            <pc:docMk/>
            <pc:sldMk cId="4224306853" sldId="2147480476"/>
            <ac:cxnSpMk id="10" creationId="{3551ED8C-FA32-6AEC-7FF8-6214918A670F}"/>
          </ac:cxnSpMkLst>
        </pc:cxnChg>
        <pc:cxnChg chg="add mod">
          <ac:chgData name="Yoel Kortick" userId="167978f5-7f40-4909-85d5-d4149554ad4e" providerId="ADAL" clId="{BAAAC201-29AA-4E16-A001-35CE493DD2F2}" dt="2024-09-04T06:33:01.588" v="41"/>
          <ac:cxnSpMkLst>
            <pc:docMk/>
            <pc:sldMk cId="4224306853" sldId="2147480476"/>
            <ac:cxnSpMk id="11" creationId="{DC07BE38-47D4-4CD5-3784-BF0B8F065B59}"/>
          </ac:cxnSpMkLst>
        </pc:cxnChg>
      </pc:sldChg>
      <pc:sldChg chg="modSp">
        <pc:chgData name="Yoel Kortick" userId="167978f5-7f40-4909-85d5-d4149554ad4e" providerId="ADAL" clId="{BAAAC201-29AA-4E16-A001-35CE493DD2F2}" dt="2024-09-04T06:25:21.821" v="1"/>
        <pc:sldMkLst>
          <pc:docMk/>
          <pc:sldMk cId="988641287" sldId="2147480515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BAAAC201-29AA-4E16-A001-35CE493DD2F2}" dt="2024-09-04T06:55:32.843" v="206" actId="20577"/>
        <pc:sldMkLst>
          <pc:docMk/>
          <pc:sldMk cId="3015453647" sldId="2147480521"/>
        </pc:sldMkLst>
        <pc:spChg chg="mod">
          <ac:chgData name="Yoel Kortick" userId="167978f5-7f40-4909-85d5-d4149554ad4e" providerId="ADAL" clId="{BAAAC201-29AA-4E16-A001-35CE493DD2F2}" dt="2024-09-04T06:55:32.843" v="206" actId="20577"/>
          <ac:spMkLst>
            <pc:docMk/>
            <pc:sldMk cId="3015453647" sldId="2147480521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BAAAC201-29AA-4E16-A001-35CE493DD2F2}" dt="2024-09-04T06:32:16.793" v="34" actId="1582"/>
        <pc:sldMkLst>
          <pc:docMk/>
          <pc:sldMk cId="2466525902" sldId="2147480522"/>
        </pc:sldMkLst>
        <pc:spChg chg="add mod">
          <ac:chgData name="Yoel Kortick" userId="167978f5-7f40-4909-85d5-d4149554ad4e" providerId="ADAL" clId="{BAAAC201-29AA-4E16-A001-35CE493DD2F2}" dt="2024-09-04T06:32:16.793" v="34" actId="1582"/>
          <ac:spMkLst>
            <pc:docMk/>
            <pc:sldMk cId="2466525902" sldId="2147480522"/>
            <ac:spMk id="5" creationId="{1044B586-D52A-0E3B-BA8E-D3D8A1F0B7E2}"/>
          </ac:spMkLst>
        </pc:spChg>
        <pc:spChg chg="mod">
          <ac:chgData name="Yoel Kortick" userId="167978f5-7f40-4909-85d5-d4149554ad4e" providerId="ADAL" clId="{BAAAC201-29AA-4E16-A001-35CE493DD2F2}" dt="2024-09-04T06:26:58.296" v="15"/>
          <ac:spMkLst>
            <pc:docMk/>
            <pc:sldMk cId="2466525902" sldId="2147480522"/>
            <ac:spMk id="10" creationId="{08BBD040-26CC-693E-E7F3-31441B13AF6C}"/>
          </ac:spMkLst>
        </pc:spChg>
        <pc:picChg chg="add del mod">
          <ac:chgData name="Yoel Kortick" userId="167978f5-7f40-4909-85d5-d4149554ad4e" providerId="ADAL" clId="{BAAAC201-29AA-4E16-A001-35CE493DD2F2}" dt="2024-09-04T06:30:51.796" v="18" actId="478"/>
          <ac:picMkLst>
            <pc:docMk/>
            <pc:sldMk cId="2466525902" sldId="2147480522"/>
            <ac:picMk id="2" creationId="{CFDDDD5F-C5A5-887E-7B5F-EF4B4E8B0C8F}"/>
          </ac:picMkLst>
        </pc:picChg>
        <pc:picChg chg="add del mod ord">
          <ac:chgData name="Yoel Kortick" userId="167978f5-7f40-4909-85d5-d4149554ad4e" providerId="ADAL" clId="{BAAAC201-29AA-4E16-A001-35CE493DD2F2}" dt="2024-09-04T06:32:00.568" v="26" actId="478"/>
          <ac:picMkLst>
            <pc:docMk/>
            <pc:sldMk cId="2466525902" sldId="2147480522"/>
            <ac:picMk id="7" creationId="{2C759AC0-8CF9-2C71-4B61-7F44DBA02D35}"/>
          </ac:picMkLst>
        </pc:picChg>
        <pc:picChg chg="add mod ord">
          <ac:chgData name="Yoel Kortick" userId="167978f5-7f40-4909-85d5-d4149554ad4e" providerId="ADAL" clId="{BAAAC201-29AA-4E16-A001-35CE493DD2F2}" dt="2024-09-04T06:32:06.440" v="30" actId="167"/>
          <ac:picMkLst>
            <pc:docMk/>
            <pc:sldMk cId="2466525902" sldId="2147480522"/>
            <ac:picMk id="9" creationId="{12376581-4576-6151-0592-20E87EF8629A}"/>
          </ac:picMkLst>
        </pc:picChg>
      </pc:sldChg>
      <pc:sldChg chg="del">
        <pc:chgData name="Yoel Kortick" userId="167978f5-7f40-4909-85d5-d4149554ad4e" providerId="ADAL" clId="{BAAAC201-29AA-4E16-A001-35CE493DD2F2}" dt="2024-09-04T06:32:27.125" v="35" actId="47"/>
        <pc:sldMkLst>
          <pc:docMk/>
          <pc:sldMk cId="4117356027" sldId="2147480523"/>
        </pc:sldMkLst>
      </pc:sldChg>
      <pc:sldChg chg="del">
        <pc:chgData name="Yoel Kortick" userId="167978f5-7f40-4909-85d5-d4149554ad4e" providerId="ADAL" clId="{BAAAC201-29AA-4E16-A001-35CE493DD2F2}" dt="2024-09-04T06:32:27.914" v="36" actId="47"/>
        <pc:sldMkLst>
          <pc:docMk/>
          <pc:sldMk cId="132613996" sldId="2147480524"/>
        </pc:sldMkLst>
      </pc:sldChg>
      <pc:sldChg chg="del">
        <pc:chgData name="Yoel Kortick" userId="167978f5-7f40-4909-85d5-d4149554ad4e" providerId="ADAL" clId="{BAAAC201-29AA-4E16-A001-35CE493DD2F2}" dt="2024-09-04T06:32:28.658" v="37" actId="47"/>
        <pc:sldMkLst>
          <pc:docMk/>
          <pc:sldMk cId="2500406759" sldId="2147480525"/>
        </pc:sldMkLst>
      </pc:sldChg>
      <pc:sldChg chg="addSp modSp mod">
        <pc:chgData name="Yoel Kortick" userId="167978f5-7f40-4909-85d5-d4149554ad4e" providerId="ADAL" clId="{BAAAC201-29AA-4E16-A001-35CE493DD2F2}" dt="2024-09-04T06:36:11.980" v="75" actId="208"/>
        <pc:sldMkLst>
          <pc:docMk/>
          <pc:sldMk cId="469467101" sldId="2147480526"/>
        </pc:sldMkLst>
        <pc:spChg chg="mod">
          <ac:chgData name="Yoel Kortick" userId="167978f5-7f40-4909-85d5-d4149554ad4e" providerId="ADAL" clId="{BAAAC201-29AA-4E16-A001-35CE493DD2F2}" dt="2024-09-04T06:35:56.323" v="64" actId="14100"/>
          <ac:spMkLst>
            <pc:docMk/>
            <pc:sldMk cId="469467101" sldId="2147480526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469467101" sldId="2147480526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6:01.032" v="65" actId="11529"/>
          <ac:spMkLst>
            <pc:docMk/>
            <pc:sldMk cId="469467101" sldId="2147480526"/>
            <ac:spMk id="7" creationId="{05F0A312-5838-19EE-F7F1-33F4AB26E98C}"/>
          </ac:spMkLst>
        </pc:spChg>
        <pc:spChg chg="add mod">
          <ac:chgData name="Yoel Kortick" userId="167978f5-7f40-4909-85d5-d4149554ad4e" providerId="ADAL" clId="{BAAAC201-29AA-4E16-A001-35CE493DD2F2}" dt="2024-09-04T06:36:09.203" v="74" actId="1038"/>
          <ac:spMkLst>
            <pc:docMk/>
            <pc:sldMk cId="469467101" sldId="2147480526"/>
            <ac:spMk id="8" creationId="{04489DFB-594E-A636-DF5C-B7359F7C086E}"/>
          </ac:spMkLst>
        </pc:spChg>
        <pc:picChg chg="add mod">
          <ac:chgData name="Yoel Kortick" userId="167978f5-7f40-4909-85d5-d4149554ad4e" providerId="ADAL" clId="{BAAAC201-29AA-4E16-A001-35CE493DD2F2}" dt="2024-09-04T06:36:11.980" v="75" actId="208"/>
          <ac:picMkLst>
            <pc:docMk/>
            <pc:sldMk cId="469467101" sldId="2147480526"/>
            <ac:picMk id="6" creationId="{73F8B512-167E-CB1A-FBC2-9C5F6D2C2EC1}"/>
          </ac:picMkLst>
        </pc:picChg>
      </pc:sldChg>
      <pc:sldChg chg="addSp modSp mod">
        <pc:chgData name="Yoel Kortick" userId="167978f5-7f40-4909-85d5-d4149554ad4e" providerId="ADAL" clId="{BAAAC201-29AA-4E16-A001-35CE493DD2F2}" dt="2024-09-04T06:37:13.939" v="85" actId="11529"/>
        <pc:sldMkLst>
          <pc:docMk/>
          <pc:sldMk cId="467988855" sldId="2147480527"/>
        </pc:sldMkLst>
        <pc:spChg chg="mod">
          <ac:chgData name="Yoel Kortick" userId="167978f5-7f40-4909-85d5-d4149554ad4e" providerId="ADAL" clId="{BAAAC201-29AA-4E16-A001-35CE493DD2F2}" dt="2024-09-04T06:36:44.419" v="80" actId="14100"/>
          <ac:spMkLst>
            <pc:docMk/>
            <pc:sldMk cId="467988855" sldId="2147480527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467988855" sldId="2147480527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7:13.939" v="85" actId="11529"/>
          <ac:spMkLst>
            <pc:docMk/>
            <pc:sldMk cId="467988855" sldId="2147480527"/>
            <ac:spMk id="7" creationId="{744FA679-D61D-0D3D-9FE9-20C854C4DE76}"/>
          </ac:spMkLst>
        </pc:spChg>
        <pc:picChg chg="add mod">
          <ac:chgData name="Yoel Kortick" userId="167978f5-7f40-4909-85d5-d4149554ad4e" providerId="ADAL" clId="{BAAAC201-29AA-4E16-A001-35CE493DD2F2}" dt="2024-09-04T06:37:07.513" v="84" actId="208"/>
          <ac:picMkLst>
            <pc:docMk/>
            <pc:sldMk cId="467988855" sldId="2147480527"/>
            <ac:picMk id="6" creationId="{968DCDD3-942F-5AF7-9666-2CC20FD0C005}"/>
          </ac:picMkLst>
        </pc:picChg>
      </pc:sldChg>
      <pc:sldChg chg="addSp delSp modSp mod">
        <pc:chgData name="Yoel Kortick" userId="167978f5-7f40-4909-85d5-d4149554ad4e" providerId="ADAL" clId="{BAAAC201-29AA-4E16-A001-35CE493DD2F2}" dt="2024-09-04T06:42:39.598" v="129" actId="207"/>
        <pc:sldMkLst>
          <pc:docMk/>
          <pc:sldMk cId="2616692676" sldId="2147480528"/>
        </pc:sldMkLst>
        <pc:spChg chg="mod">
          <ac:chgData name="Yoel Kortick" userId="167978f5-7f40-4909-85d5-d4149554ad4e" providerId="ADAL" clId="{BAAAC201-29AA-4E16-A001-35CE493DD2F2}" dt="2024-09-04T06:37:28.450" v="88"/>
          <ac:spMkLst>
            <pc:docMk/>
            <pc:sldMk cId="2616692676" sldId="2147480528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616692676" sldId="2147480528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8:03.469" v="93" actId="11529"/>
          <ac:spMkLst>
            <pc:docMk/>
            <pc:sldMk cId="2616692676" sldId="2147480528"/>
            <ac:spMk id="8" creationId="{30207C82-65A7-227C-EEF6-3F80B85F28E6}"/>
          </ac:spMkLst>
        </pc:spChg>
        <pc:spChg chg="add">
          <ac:chgData name="Yoel Kortick" userId="167978f5-7f40-4909-85d5-d4149554ad4e" providerId="ADAL" clId="{BAAAC201-29AA-4E16-A001-35CE493DD2F2}" dt="2024-09-04T06:38:08.907" v="94" actId="11529"/>
          <ac:spMkLst>
            <pc:docMk/>
            <pc:sldMk cId="2616692676" sldId="2147480528"/>
            <ac:spMk id="9" creationId="{1F0BBD73-CA1E-806F-3561-841C6C14D2F6}"/>
          </ac:spMkLst>
        </pc:spChg>
        <pc:spChg chg="add mod">
          <ac:chgData name="Yoel Kortick" userId="167978f5-7f40-4909-85d5-d4149554ad4e" providerId="ADAL" clId="{BAAAC201-29AA-4E16-A001-35CE493DD2F2}" dt="2024-09-04T06:42:39.598" v="129" actId="207"/>
          <ac:spMkLst>
            <pc:docMk/>
            <pc:sldMk cId="2616692676" sldId="2147480528"/>
            <ac:spMk id="10" creationId="{B183CE23-914F-A6E8-6270-99D87BA3AFD0}"/>
          </ac:spMkLst>
        </pc:spChg>
        <pc:picChg chg="del">
          <ac:chgData name="Yoel Kortick" userId="167978f5-7f40-4909-85d5-d4149554ad4e" providerId="ADAL" clId="{BAAAC201-29AA-4E16-A001-35CE493DD2F2}" dt="2024-09-04T06:37:30.688" v="89" actId="478"/>
          <ac:picMkLst>
            <pc:docMk/>
            <pc:sldMk cId="2616692676" sldId="2147480528"/>
            <ac:picMk id="6" creationId="{6A20633D-31CF-F0F4-69BC-747E430D7B3D}"/>
          </ac:picMkLst>
        </pc:picChg>
        <pc:picChg chg="add mod">
          <ac:chgData name="Yoel Kortick" userId="167978f5-7f40-4909-85d5-d4149554ad4e" providerId="ADAL" clId="{BAAAC201-29AA-4E16-A001-35CE493DD2F2}" dt="2024-09-04T06:37:58.367" v="92" actId="208"/>
          <ac:picMkLst>
            <pc:docMk/>
            <pc:sldMk cId="2616692676" sldId="2147480528"/>
            <ac:picMk id="7" creationId="{DF640905-4243-9FFB-816A-F01F0E58C8BA}"/>
          </ac:picMkLst>
        </pc:picChg>
        <pc:cxnChg chg="add mod">
          <ac:chgData name="Yoel Kortick" userId="167978f5-7f40-4909-85d5-d4149554ad4e" providerId="ADAL" clId="{BAAAC201-29AA-4E16-A001-35CE493DD2F2}" dt="2024-09-04T06:39:41.523" v="109" actId="1076"/>
          <ac:cxnSpMkLst>
            <pc:docMk/>
            <pc:sldMk cId="2616692676" sldId="2147480528"/>
            <ac:cxnSpMk id="11" creationId="{27CE69DD-FDB2-17DA-C2C5-80ACAD858B31}"/>
          </ac:cxnSpMkLst>
        </pc:cxnChg>
      </pc:sldChg>
      <pc:sldChg chg="addSp modSp mod">
        <pc:chgData name="Yoel Kortick" userId="167978f5-7f40-4909-85d5-d4149554ad4e" providerId="ADAL" clId="{BAAAC201-29AA-4E16-A001-35CE493DD2F2}" dt="2024-09-04T06:39:01.043" v="103" actId="11529"/>
        <pc:sldMkLst>
          <pc:docMk/>
          <pc:sldMk cId="3455010729" sldId="2147480529"/>
        </pc:sldMkLst>
        <pc:spChg chg="mod">
          <ac:chgData name="Yoel Kortick" userId="167978f5-7f40-4909-85d5-d4149554ad4e" providerId="ADAL" clId="{BAAAC201-29AA-4E16-A001-35CE493DD2F2}" dt="2024-09-04T06:38:30.991" v="98" actId="14100"/>
          <ac:spMkLst>
            <pc:docMk/>
            <pc:sldMk cId="3455010729" sldId="2147480529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3455010729" sldId="2147480529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9:01.043" v="103" actId="11529"/>
          <ac:spMkLst>
            <pc:docMk/>
            <pc:sldMk cId="3455010729" sldId="2147480529"/>
            <ac:spMk id="7" creationId="{3C5E4DB7-04C6-B0FC-EFC6-7AA7C6B27A0F}"/>
          </ac:spMkLst>
        </pc:spChg>
        <pc:picChg chg="add mod">
          <ac:chgData name="Yoel Kortick" userId="167978f5-7f40-4909-85d5-d4149554ad4e" providerId="ADAL" clId="{BAAAC201-29AA-4E16-A001-35CE493DD2F2}" dt="2024-09-04T06:38:56.281" v="102" actId="208"/>
          <ac:picMkLst>
            <pc:docMk/>
            <pc:sldMk cId="3455010729" sldId="2147480529"/>
            <ac:picMk id="6" creationId="{630574BB-788C-27B2-7FB9-19923DE21B56}"/>
          </ac:picMkLst>
        </pc:picChg>
      </pc:sldChg>
      <pc:sldChg chg="addSp delSp modSp mod">
        <pc:chgData name="Yoel Kortick" userId="167978f5-7f40-4909-85d5-d4149554ad4e" providerId="ADAL" clId="{BAAAC201-29AA-4E16-A001-35CE493DD2F2}" dt="2024-09-04T06:42:56.980" v="137" actId="1076"/>
        <pc:sldMkLst>
          <pc:docMk/>
          <pc:sldMk cId="3350681907" sldId="2147480530"/>
        </pc:sldMkLst>
        <pc:spChg chg="mod">
          <ac:chgData name="Yoel Kortick" userId="167978f5-7f40-4909-85d5-d4149554ad4e" providerId="ADAL" clId="{BAAAC201-29AA-4E16-A001-35CE493DD2F2}" dt="2024-09-04T06:39:21.793" v="106"/>
          <ac:spMkLst>
            <pc:docMk/>
            <pc:sldMk cId="3350681907" sldId="2147480530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3350681907" sldId="2147480530"/>
            <ac:spMk id="4" creationId="{96ED5CD9-D5DE-16A7-B4F2-81F2DB25CD79}"/>
          </ac:spMkLst>
        </pc:spChg>
        <pc:spChg chg="del">
          <ac:chgData name="Yoel Kortick" userId="167978f5-7f40-4909-85d5-d4149554ad4e" providerId="ADAL" clId="{BAAAC201-29AA-4E16-A001-35CE493DD2F2}" dt="2024-09-04T06:41:52.325" v="116" actId="478"/>
          <ac:spMkLst>
            <pc:docMk/>
            <pc:sldMk cId="3350681907" sldId="2147480530"/>
            <ac:spMk id="7" creationId="{D868F0CD-EBA2-D513-FF86-7996E010AFB0}"/>
          </ac:spMkLst>
        </pc:spChg>
        <pc:spChg chg="mod">
          <ac:chgData name="Yoel Kortick" userId="167978f5-7f40-4909-85d5-d4149554ad4e" providerId="ADAL" clId="{BAAAC201-29AA-4E16-A001-35CE493DD2F2}" dt="2024-09-04T06:41:50.607" v="115" actId="14100"/>
          <ac:spMkLst>
            <pc:docMk/>
            <pc:sldMk cId="3350681907" sldId="2147480530"/>
            <ac:spMk id="8" creationId="{ADEFC155-A577-76B5-593D-7EFC625E8994}"/>
          </ac:spMkLst>
        </pc:spChg>
        <pc:spChg chg="add mod">
          <ac:chgData name="Yoel Kortick" userId="167978f5-7f40-4909-85d5-d4149554ad4e" providerId="ADAL" clId="{BAAAC201-29AA-4E16-A001-35CE493DD2F2}" dt="2024-09-04T06:42:56.980" v="137" actId="1076"/>
          <ac:spMkLst>
            <pc:docMk/>
            <pc:sldMk cId="3350681907" sldId="2147480530"/>
            <ac:spMk id="10" creationId="{EB603712-DC04-FAF5-5D62-A986C0E7BE62}"/>
          </ac:spMkLst>
        </pc:spChg>
        <pc:spChg chg="add mod">
          <ac:chgData name="Yoel Kortick" userId="167978f5-7f40-4909-85d5-d4149554ad4e" providerId="ADAL" clId="{BAAAC201-29AA-4E16-A001-35CE493DD2F2}" dt="2024-09-04T06:42:51.338" v="135" actId="207"/>
          <ac:spMkLst>
            <pc:docMk/>
            <pc:sldMk cId="3350681907" sldId="2147480530"/>
            <ac:spMk id="13" creationId="{251A349F-1C35-96E8-90D9-1FE023253618}"/>
          </ac:spMkLst>
        </pc:spChg>
        <pc:picChg chg="del">
          <ac:chgData name="Yoel Kortick" userId="167978f5-7f40-4909-85d5-d4149554ad4e" providerId="ADAL" clId="{BAAAC201-29AA-4E16-A001-35CE493DD2F2}" dt="2024-09-04T06:39:24.147" v="107" actId="478"/>
          <ac:picMkLst>
            <pc:docMk/>
            <pc:sldMk cId="3350681907" sldId="2147480530"/>
            <ac:picMk id="6" creationId="{1789146E-CB07-054C-CF17-7BCB8F0AFF3B}"/>
          </ac:picMkLst>
        </pc:picChg>
        <pc:picChg chg="add mod ord">
          <ac:chgData name="Yoel Kortick" userId="167978f5-7f40-4909-85d5-d4149554ad4e" providerId="ADAL" clId="{BAAAC201-29AA-4E16-A001-35CE493DD2F2}" dt="2024-09-04T06:41:53.874" v="117" actId="208"/>
          <ac:picMkLst>
            <pc:docMk/>
            <pc:sldMk cId="3350681907" sldId="2147480530"/>
            <ac:picMk id="9" creationId="{26F9C4C6-589C-1306-620D-6FCA7FC40B65}"/>
          </ac:picMkLst>
        </pc:picChg>
        <pc:cxnChg chg="add del mod">
          <ac:chgData name="Yoel Kortick" userId="167978f5-7f40-4909-85d5-d4149554ad4e" providerId="ADAL" clId="{BAAAC201-29AA-4E16-A001-35CE493DD2F2}" dt="2024-09-04T06:42:14.800" v="121" actId="478"/>
          <ac:cxnSpMkLst>
            <pc:docMk/>
            <pc:sldMk cId="3350681907" sldId="2147480530"/>
            <ac:cxnSpMk id="11" creationId="{8631CF1C-50DA-68A4-6B6D-A927B56EE724}"/>
          </ac:cxnSpMkLst>
        </pc:cxnChg>
        <pc:cxnChg chg="add mod">
          <ac:chgData name="Yoel Kortick" userId="167978f5-7f40-4909-85d5-d4149554ad4e" providerId="ADAL" clId="{BAAAC201-29AA-4E16-A001-35CE493DD2F2}" dt="2024-09-04T06:42:17.305" v="122" actId="14100"/>
          <ac:cxnSpMkLst>
            <pc:docMk/>
            <pc:sldMk cId="3350681907" sldId="2147480530"/>
            <ac:cxnSpMk id="12" creationId="{39404E70-3CC4-1DC6-7983-B9A4E4A46BD2}"/>
          </ac:cxnSpMkLst>
        </pc:cxnChg>
        <pc:cxnChg chg="add mod">
          <ac:chgData name="Yoel Kortick" userId="167978f5-7f40-4909-85d5-d4149554ad4e" providerId="ADAL" clId="{BAAAC201-29AA-4E16-A001-35CE493DD2F2}" dt="2024-09-04T06:42:23.014" v="124" actId="14100"/>
          <ac:cxnSpMkLst>
            <pc:docMk/>
            <pc:sldMk cId="3350681907" sldId="2147480530"/>
            <ac:cxnSpMk id="14" creationId="{DCB27A40-DCF2-073A-653D-CB2C3459EA90}"/>
          </ac:cxnSpMkLst>
        </pc:cxnChg>
        <pc:cxnChg chg="add del mod">
          <ac:chgData name="Yoel Kortick" userId="167978f5-7f40-4909-85d5-d4149554ad4e" providerId="ADAL" clId="{BAAAC201-29AA-4E16-A001-35CE493DD2F2}" dt="2024-09-04T06:42:27.754" v="126" actId="478"/>
          <ac:cxnSpMkLst>
            <pc:docMk/>
            <pc:sldMk cId="3350681907" sldId="2147480530"/>
            <ac:cxnSpMk id="15" creationId="{DFBCA919-7A13-2C7A-EB55-A79530CE2E57}"/>
          </ac:cxnSpMkLst>
        </pc:cxnChg>
      </pc:sldChg>
      <pc:sldChg chg="delSp modSp mod">
        <pc:chgData name="Yoel Kortick" userId="167978f5-7f40-4909-85d5-d4149554ad4e" providerId="ADAL" clId="{BAAAC201-29AA-4E16-A001-35CE493DD2F2}" dt="2024-09-04T06:43:36.122" v="144" actId="2711"/>
        <pc:sldMkLst>
          <pc:docMk/>
          <pc:sldMk cId="116285013" sldId="2147480531"/>
        </pc:sldMkLst>
        <pc:spChg chg="mod">
          <ac:chgData name="Yoel Kortick" userId="167978f5-7f40-4909-85d5-d4149554ad4e" providerId="ADAL" clId="{BAAAC201-29AA-4E16-A001-35CE493DD2F2}" dt="2024-09-04T06:43:36.122" v="144" actId="2711"/>
          <ac:spMkLst>
            <pc:docMk/>
            <pc:sldMk cId="116285013" sldId="2147480531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116285013" sldId="2147480531"/>
            <ac:spMk id="4" creationId="{96ED5CD9-D5DE-16A7-B4F2-81F2DB25CD79}"/>
          </ac:spMkLst>
        </pc:spChg>
        <pc:spChg chg="del">
          <ac:chgData name="Yoel Kortick" userId="167978f5-7f40-4909-85d5-d4149554ad4e" providerId="ADAL" clId="{BAAAC201-29AA-4E16-A001-35CE493DD2F2}" dt="2024-09-04T06:43:11.508" v="139" actId="478"/>
          <ac:spMkLst>
            <pc:docMk/>
            <pc:sldMk cId="116285013" sldId="2147480531"/>
            <ac:spMk id="8" creationId="{ADEFC155-A577-76B5-593D-7EFC625E8994}"/>
          </ac:spMkLst>
        </pc:spChg>
        <pc:picChg chg="del">
          <ac:chgData name="Yoel Kortick" userId="167978f5-7f40-4909-85d5-d4149554ad4e" providerId="ADAL" clId="{BAAAC201-29AA-4E16-A001-35CE493DD2F2}" dt="2024-09-04T06:43:10.406" v="138" actId="478"/>
          <ac:picMkLst>
            <pc:docMk/>
            <pc:sldMk cId="116285013" sldId="2147480531"/>
            <ac:picMk id="9" creationId="{02C26C7B-989E-9B39-9847-A5C4D5983AE4}"/>
          </ac:picMkLst>
        </pc:picChg>
      </pc:sldChg>
      <pc:sldChg chg="addSp delSp modSp mod">
        <pc:chgData name="Yoel Kortick" userId="167978f5-7f40-4909-85d5-d4149554ad4e" providerId="ADAL" clId="{BAAAC201-29AA-4E16-A001-35CE493DD2F2}" dt="2024-09-04T06:44:19.104" v="152" actId="14100"/>
        <pc:sldMkLst>
          <pc:docMk/>
          <pc:sldMk cId="2185393104" sldId="2147480532"/>
        </pc:sldMkLst>
        <pc:spChg chg="mod">
          <ac:chgData name="Yoel Kortick" userId="167978f5-7f40-4909-85d5-d4149554ad4e" providerId="ADAL" clId="{BAAAC201-29AA-4E16-A001-35CE493DD2F2}" dt="2024-09-04T06:43:53.016" v="145"/>
          <ac:spMkLst>
            <pc:docMk/>
            <pc:sldMk cId="2185393104" sldId="2147480532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185393104" sldId="2147480532"/>
            <ac:spMk id="4" creationId="{96ED5CD9-D5DE-16A7-B4F2-81F2DB25CD79}"/>
          </ac:spMkLst>
        </pc:spChg>
        <pc:spChg chg="mod">
          <ac:chgData name="Yoel Kortick" userId="167978f5-7f40-4909-85d5-d4149554ad4e" providerId="ADAL" clId="{BAAAC201-29AA-4E16-A001-35CE493DD2F2}" dt="2024-09-04T06:44:19.104" v="152" actId="14100"/>
          <ac:spMkLst>
            <pc:docMk/>
            <pc:sldMk cId="2185393104" sldId="2147480532"/>
            <ac:spMk id="8" creationId="{ADEFC155-A577-76B5-593D-7EFC625E8994}"/>
          </ac:spMkLst>
        </pc:spChg>
        <pc:picChg chg="del">
          <ac:chgData name="Yoel Kortick" userId="167978f5-7f40-4909-85d5-d4149554ad4e" providerId="ADAL" clId="{BAAAC201-29AA-4E16-A001-35CE493DD2F2}" dt="2024-09-04T06:43:55.860" v="146" actId="478"/>
          <ac:picMkLst>
            <pc:docMk/>
            <pc:sldMk cId="2185393104" sldId="2147480532"/>
            <ac:picMk id="6" creationId="{22CA15B0-2EAC-0B11-B513-4F8CBCC716E2}"/>
          </ac:picMkLst>
        </pc:picChg>
        <pc:picChg chg="add mod ord">
          <ac:chgData name="Yoel Kortick" userId="167978f5-7f40-4909-85d5-d4149554ad4e" providerId="ADAL" clId="{BAAAC201-29AA-4E16-A001-35CE493DD2F2}" dt="2024-09-04T06:44:13.086" v="150" actId="167"/>
          <ac:picMkLst>
            <pc:docMk/>
            <pc:sldMk cId="2185393104" sldId="2147480532"/>
            <ac:picMk id="7" creationId="{C05A84E0-0452-CF8C-314E-0600FC7361E3}"/>
          </ac:picMkLst>
        </pc:picChg>
      </pc:sldChg>
      <pc:sldChg chg="modSp del">
        <pc:chgData name="Yoel Kortick" userId="167978f5-7f40-4909-85d5-d4149554ad4e" providerId="ADAL" clId="{BAAAC201-29AA-4E16-A001-35CE493DD2F2}" dt="2024-09-04T06:44:39.006" v="153" actId="47"/>
        <pc:sldMkLst>
          <pc:docMk/>
          <pc:sldMk cId="2695621080" sldId="2147480533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695621080" sldId="2147480533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4:39.650" v="154" actId="47"/>
        <pc:sldMkLst>
          <pc:docMk/>
          <pc:sldMk cId="2603776982" sldId="2147480534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603776982" sldId="2147480534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4:40.488" v="155" actId="47"/>
        <pc:sldMkLst>
          <pc:docMk/>
          <pc:sldMk cId="308724093" sldId="2147480535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308724093" sldId="2147480535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4:41.314" v="156" actId="47"/>
        <pc:sldMkLst>
          <pc:docMk/>
          <pc:sldMk cId="2393501760" sldId="2147480536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393501760" sldId="2147480536"/>
            <ac:spMk id="4" creationId="{96ED5CD9-D5DE-16A7-B4F2-81F2DB25CD79}"/>
          </ac:spMkLst>
        </pc:spChg>
      </pc:sldChg>
      <pc:sldChg chg="modSp">
        <pc:chgData name="Yoel Kortick" userId="167978f5-7f40-4909-85d5-d4149554ad4e" providerId="ADAL" clId="{BAAAC201-29AA-4E16-A001-35CE493DD2F2}" dt="2024-09-04T06:25:40.737" v="2"/>
        <pc:sldMkLst>
          <pc:docMk/>
          <pc:sldMk cId="3204756167" sldId="2147480537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204756167" sldId="2147480537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BAAAC201-29AA-4E16-A001-35CE493DD2F2}" dt="2024-09-04T06:46:21.803" v="166" actId="11529"/>
        <pc:sldMkLst>
          <pc:docMk/>
          <pc:sldMk cId="3126385215" sldId="2147480538"/>
        </pc:sldMkLst>
        <pc:spChg chg="mod">
          <ac:chgData name="Yoel Kortick" userId="167978f5-7f40-4909-85d5-d4149554ad4e" providerId="ADAL" clId="{BAAAC201-29AA-4E16-A001-35CE493DD2F2}" dt="2024-09-04T06:44:57.630" v="157"/>
          <ac:spMkLst>
            <pc:docMk/>
            <pc:sldMk cId="3126385215" sldId="2147480538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126385215" sldId="2147480538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46:07.871" v="164" actId="11529"/>
          <ac:spMkLst>
            <pc:docMk/>
            <pc:sldMk cId="3126385215" sldId="2147480538"/>
            <ac:spMk id="8" creationId="{0B077DC8-6081-563C-49B2-11B643E9A7E1}"/>
          </ac:spMkLst>
        </pc:spChg>
        <pc:spChg chg="add">
          <ac:chgData name="Yoel Kortick" userId="167978f5-7f40-4909-85d5-d4149554ad4e" providerId="ADAL" clId="{BAAAC201-29AA-4E16-A001-35CE493DD2F2}" dt="2024-09-04T06:46:17.685" v="165" actId="11529"/>
          <ac:spMkLst>
            <pc:docMk/>
            <pc:sldMk cId="3126385215" sldId="2147480538"/>
            <ac:spMk id="9" creationId="{16E117F9-76DA-CF85-A55F-DF1F153C2A72}"/>
          </ac:spMkLst>
        </pc:spChg>
        <pc:spChg chg="add">
          <ac:chgData name="Yoel Kortick" userId="167978f5-7f40-4909-85d5-d4149554ad4e" providerId="ADAL" clId="{BAAAC201-29AA-4E16-A001-35CE493DD2F2}" dt="2024-09-04T06:46:21.803" v="166" actId="11529"/>
          <ac:spMkLst>
            <pc:docMk/>
            <pc:sldMk cId="3126385215" sldId="2147480538"/>
            <ac:spMk id="10" creationId="{0E000F11-5BF9-94FD-40B4-859C42D964CC}"/>
          </ac:spMkLst>
        </pc:spChg>
        <pc:picChg chg="del">
          <ac:chgData name="Yoel Kortick" userId="167978f5-7f40-4909-85d5-d4149554ad4e" providerId="ADAL" clId="{BAAAC201-29AA-4E16-A001-35CE493DD2F2}" dt="2024-09-04T06:45:00.658" v="158" actId="478"/>
          <ac:picMkLst>
            <pc:docMk/>
            <pc:sldMk cId="3126385215" sldId="2147480538"/>
            <ac:picMk id="6" creationId="{F61AD06C-3E3B-36CC-6457-17F7F4336AEE}"/>
          </ac:picMkLst>
        </pc:picChg>
        <pc:picChg chg="add mod">
          <ac:chgData name="Yoel Kortick" userId="167978f5-7f40-4909-85d5-d4149554ad4e" providerId="ADAL" clId="{BAAAC201-29AA-4E16-A001-35CE493DD2F2}" dt="2024-09-04T06:46:03.235" v="163" actId="208"/>
          <ac:picMkLst>
            <pc:docMk/>
            <pc:sldMk cId="3126385215" sldId="2147480538"/>
            <ac:picMk id="7" creationId="{4FFE52F4-E991-B653-BC47-6F79EB43F081}"/>
          </ac:picMkLst>
        </pc:picChg>
      </pc:sldChg>
      <pc:sldChg chg="addSp modSp mod">
        <pc:chgData name="Yoel Kortick" userId="167978f5-7f40-4909-85d5-d4149554ad4e" providerId="ADAL" clId="{BAAAC201-29AA-4E16-A001-35CE493DD2F2}" dt="2024-09-04T06:48:54.950" v="194" actId="208"/>
        <pc:sldMkLst>
          <pc:docMk/>
          <pc:sldMk cId="3213534235" sldId="2147480539"/>
        </pc:sldMkLst>
        <pc:spChg chg="mod">
          <ac:chgData name="Yoel Kortick" userId="167978f5-7f40-4909-85d5-d4149554ad4e" providerId="ADAL" clId="{BAAAC201-29AA-4E16-A001-35CE493DD2F2}" dt="2024-09-04T06:48:48.185" v="193" actId="20577"/>
          <ac:spMkLst>
            <pc:docMk/>
            <pc:sldMk cId="3213534235" sldId="2147480539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213534235" sldId="2147480539"/>
            <ac:spMk id="4" creationId="{96ED5CD9-D5DE-16A7-B4F2-81F2DB25CD79}"/>
          </ac:spMkLst>
        </pc:spChg>
        <pc:picChg chg="add mod">
          <ac:chgData name="Yoel Kortick" userId="167978f5-7f40-4909-85d5-d4149554ad4e" providerId="ADAL" clId="{BAAAC201-29AA-4E16-A001-35CE493DD2F2}" dt="2024-09-04T06:48:54.950" v="194" actId="208"/>
          <ac:picMkLst>
            <pc:docMk/>
            <pc:sldMk cId="3213534235" sldId="2147480539"/>
            <ac:picMk id="6" creationId="{21DCE052-107B-C0ED-675B-F36EDC793739}"/>
          </ac:picMkLst>
        </pc:picChg>
      </pc:sldChg>
      <pc:sldChg chg="modSp del">
        <pc:chgData name="Yoel Kortick" userId="167978f5-7f40-4909-85d5-d4149554ad4e" providerId="ADAL" clId="{BAAAC201-29AA-4E16-A001-35CE493DD2F2}" dt="2024-09-04T06:49:11.445" v="195" actId="47"/>
        <pc:sldMkLst>
          <pc:docMk/>
          <pc:sldMk cId="2985935788" sldId="2147480540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2985935788" sldId="2147480540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9:14.696" v="196" actId="47"/>
        <pc:sldMkLst>
          <pc:docMk/>
          <pc:sldMk cId="374907522" sldId="2147480543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74907522" sldId="2147480543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9:15.574" v="197" actId="47"/>
        <pc:sldMkLst>
          <pc:docMk/>
          <pc:sldMk cId="2945380822" sldId="2147480547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2945380822" sldId="2147480547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9:16.397" v="198" actId="47"/>
        <pc:sldMkLst>
          <pc:docMk/>
          <pc:sldMk cId="266605486" sldId="2147480549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266605486" sldId="2147480549"/>
            <ac:spMk id="4" creationId="{96ED5CD9-D5DE-16A7-B4F2-81F2DB25CD79}"/>
          </ac:spMkLst>
        </pc:spChg>
      </pc:sldChg>
    </pc:docChg>
  </pc:docChgLst>
  <pc:docChgLst>
    <pc:chgData name="Yoel Kortick" userId="167978f5-7f40-4909-85d5-d4149554ad4e" providerId="ADAL" clId="{FA091B8F-167B-4B79-BC05-E6F65DFF1D55}"/>
    <pc:docChg chg="undo custSel addSld delSld modSld">
      <pc:chgData name="Yoel Kortick" userId="167978f5-7f40-4909-85d5-d4149554ad4e" providerId="ADAL" clId="{FA091B8F-167B-4B79-BC05-E6F65DFF1D55}" dt="2024-04-08T06:12:36.481" v="1461"/>
      <pc:docMkLst>
        <pc:docMk/>
      </pc:docMkLst>
      <pc:sldChg chg="modSp mod">
        <pc:chgData name="Yoel Kortick" userId="167978f5-7f40-4909-85d5-d4149554ad4e" providerId="ADAL" clId="{FA091B8F-167B-4B79-BC05-E6F65DFF1D55}" dt="2024-04-08T06:12:36.481" v="1461"/>
        <pc:sldMkLst>
          <pc:docMk/>
          <pc:sldMk cId="2609859466" sldId="2147480408"/>
        </pc:sldMkLst>
        <pc:spChg chg="mod">
          <ac:chgData name="Yoel Kortick" userId="167978f5-7f40-4909-85d5-d4149554ad4e" providerId="ADAL" clId="{FA091B8F-167B-4B79-BC05-E6F65DFF1D55}" dt="2024-04-08T06:12:36.481" v="1461"/>
          <ac:spMkLst>
            <pc:docMk/>
            <pc:sldMk cId="2609859466" sldId="2147480408"/>
            <ac:spMk id="2" creationId="{00000000-0000-0000-0000-000000000000}"/>
          </ac:spMkLst>
        </pc:spChg>
        <pc:spChg chg="mod">
          <ac:chgData name="Yoel Kortick" userId="167978f5-7f40-4909-85d5-d4149554ad4e" providerId="ADAL" clId="{FA091B8F-167B-4B79-BC05-E6F65DFF1D55}" dt="2024-04-07T15:12:02.121" v="2" actId="20577"/>
          <ac:spMkLst>
            <pc:docMk/>
            <pc:sldMk cId="2609859466" sldId="2147480408"/>
            <ac:spMk id="4" creationId="{00000000-0000-0000-0000-000000000000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13:58.555" v="16" actId="6549"/>
        <pc:sldMkLst>
          <pc:docMk/>
          <pc:sldMk cId="1230613315" sldId="2147480416"/>
        </pc:sldMkLst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2" creationId="{E8535592-B7EB-BCEE-3E1E-8095A780437D}"/>
          </ac:spMkLst>
        </pc:spChg>
        <pc:spChg chg="del">
          <ac:chgData name="Yoel Kortick" userId="167978f5-7f40-4909-85d5-d4149554ad4e" providerId="ADAL" clId="{FA091B8F-167B-4B79-BC05-E6F65DFF1D55}" dt="2024-04-07T15:13:03.256" v="4" actId="478"/>
          <ac:spMkLst>
            <pc:docMk/>
            <pc:sldMk cId="1230613315" sldId="2147480416"/>
            <ac:spMk id="5" creationId="{00000000-0000-0000-0000-000000000000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6" creationId="{CC33A423-D32B-335F-7CED-9B2ADD450CC5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7" creationId="{9EAEA234-2296-2D70-C71F-AB8810CA1546}"/>
          </ac:spMkLst>
        </pc:spChg>
        <pc:spChg chg="add del mod">
          <ac:chgData name="Yoel Kortick" userId="167978f5-7f40-4909-85d5-d4149554ad4e" providerId="ADAL" clId="{FA091B8F-167B-4B79-BC05-E6F65DFF1D55}" dt="2024-04-07T15:13:05.309" v="5" actId="478"/>
          <ac:spMkLst>
            <pc:docMk/>
            <pc:sldMk cId="1230613315" sldId="2147480416"/>
            <ac:spMk id="9" creationId="{5C0A0FDE-08F7-45CA-B86A-C98AFFB93A00}"/>
          </ac:spMkLst>
        </pc:spChg>
        <pc:spChg chg="add mod">
          <ac:chgData name="Yoel Kortick" userId="167978f5-7f40-4909-85d5-d4149554ad4e" providerId="ADAL" clId="{FA091B8F-167B-4B79-BC05-E6F65DFF1D55}" dt="2024-04-07T15:13:58.555" v="16" actId="6549"/>
          <ac:spMkLst>
            <pc:docMk/>
            <pc:sldMk cId="1230613315" sldId="2147480416"/>
            <ac:spMk id="10" creationId="{08BBD040-26CC-693E-E7F3-31441B13AF6C}"/>
          </ac:spMkLst>
        </pc:spChg>
        <pc:spChg chg="add mod">
          <ac:chgData name="Yoel Kortick" userId="167978f5-7f40-4909-85d5-d4149554ad4e" providerId="ADAL" clId="{FA091B8F-167B-4B79-BC05-E6F65DFF1D55}" dt="2024-04-07T15:13:39.760" v="14" actId="403"/>
          <ac:spMkLst>
            <pc:docMk/>
            <pc:sldMk cId="1230613315" sldId="2147480416"/>
            <ac:spMk id="11" creationId="{BDAD4588-B713-EB34-9BD3-9053ED5E489C}"/>
          </ac:spMkLst>
        </pc:spChg>
        <pc:spChg chg="add mod">
          <ac:chgData name="Yoel Kortick" userId="167978f5-7f40-4909-85d5-d4149554ad4e" providerId="ADAL" clId="{FA091B8F-167B-4B79-BC05-E6F65DFF1D55}" dt="2024-04-07T15:13:42.492" v="15" actId="403"/>
          <ac:spMkLst>
            <pc:docMk/>
            <pc:sldMk cId="1230613315" sldId="2147480416"/>
            <ac:spMk id="12" creationId="{D8CF0595-7DC5-C03E-7D6E-A68F74A9F975}"/>
          </ac:spMkLst>
        </pc:spChg>
      </pc:sldChg>
      <pc:sldChg chg="modSp">
        <pc:chgData name="Yoel Kortick" userId="167978f5-7f40-4909-85d5-d4149554ad4e" providerId="ADAL" clId="{FA091B8F-167B-4B79-BC05-E6F65DFF1D55}" dt="2024-04-07T16:49:56.477" v="1433"/>
        <pc:sldMkLst>
          <pc:docMk/>
          <pc:sldMk cId="2711077615" sldId="2147480430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del mod">
        <pc:chgData name="Yoel Kortick" userId="167978f5-7f40-4909-85d5-d4149554ad4e" providerId="ADAL" clId="{FA091B8F-167B-4B79-BC05-E6F65DFF1D55}" dt="2024-04-07T15:19:52.740" v="152" actId="47"/>
        <pc:sldMkLst>
          <pc:docMk/>
          <pc:sldMk cId="3204608016" sldId="2147480431"/>
        </pc:sldMkLst>
        <pc:spChg chg="mod">
          <ac:chgData name="Yoel Kortick" userId="167978f5-7f40-4909-85d5-d4149554ad4e" providerId="ADAL" clId="{FA091B8F-167B-4B79-BC05-E6F65DFF1D55}" dt="2024-04-07T15:18:18.754" v="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59:09.919" v="628" actId="208"/>
        <pc:sldMkLst>
          <pc:docMk/>
          <pc:sldMk cId="4064668745" sldId="2147480433"/>
        </pc:sldMkLst>
        <pc:spChg chg="mod">
          <ac:chgData name="Yoel Kortick" userId="167978f5-7f40-4909-85d5-d4149554ad4e" providerId="ADAL" clId="{FA091B8F-167B-4B79-BC05-E6F65DFF1D55}" dt="2024-04-07T15:54:36.693" v="203" actId="14100"/>
          <ac:spMkLst>
            <pc:docMk/>
            <pc:sldMk cId="4064668745" sldId="2147480433"/>
            <ac:spMk id="5" creationId="{87BD399E-37F1-C966-F9EE-C1846552AB90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7" creationId="{324BE20B-FDE1-0FF8-B682-A77353E4D666}"/>
          </ac:spMkLst>
        </pc:spChg>
        <pc:spChg chg="add mod">
          <ac:chgData name="Yoel Kortick" userId="167978f5-7f40-4909-85d5-d4149554ad4e" providerId="ADAL" clId="{FA091B8F-167B-4B79-BC05-E6F65DFF1D55}" dt="2024-04-07T15:56:42.096" v="328" actId="1038"/>
          <ac:spMkLst>
            <pc:docMk/>
            <pc:sldMk cId="4064668745" sldId="2147480433"/>
            <ac:spMk id="10" creationId="{BC23D9D9-C2B1-0DC7-1418-3B1F1B672AD6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1" creationId="{EF049D2D-3E33-217D-907C-3E4EAC64F134}"/>
          </ac:spMkLst>
        </pc:spChg>
        <pc:spChg chg="add mod">
          <ac:chgData name="Yoel Kortick" userId="167978f5-7f40-4909-85d5-d4149554ad4e" providerId="ADAL" clId="{FA091B8F-167B-4B79-BC05-E6F65DFF1D55}" dt="2024-04-07T15:57:13.563" v="365" actId="14100"/>
          <ac:spMkLst>
            <pc:docMk/>
            <pc:sldMk cId="4064668745" sldId="2147480433"/>
            <ac:spMk id="14" creationId="{D065E02B-9D90-E334-16C9-E8E52009A8A1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5" creationId="{4FE34FEF-35C0-CAF8-28A2-18FACF267B82}"/>
          </ac:spMkLst>
        </pc:spChg>
        <pc:spChg chg="add mod">
          <ac:chgData name="Yoel Kortick" userId="167978f5-7f40-4909-85d5-d4149554ad4e" providerId="ADAL" clId="{FA091B8F-167B-4B79-BC05-E6F65DFF1D55}" dt="2024-04-07T15:57:31.573" v="439" actId="1036"/>
          <ac:spMkLst>
            <pc:docMk/>
            <pc:sldMk cId="4064668745" sldId="2147480433"/>
            <ac:spMk id="18" creationId="{6AD2A1DD-E69B-27C2-FBF5-FEE54D840C68}"/>
          </ac:spMkLst>
        </pc:spChg>
        <pc:picChg chg="add mod">
          <ac:chgData name="Yoel Kortick" userId="167978f5-7f40-4909-85d5-d4149554ad4e" providerId="ADAL" clId="{FA091B8F-167B-4B79-BC05-E6F65DFF1D55}" dt="2024-04-07T15:56:03.175" v="292" actId="208"/>
          <ac:picMkLst>
            <pc:docMk/>
            <pc:sldMk cId="4064668745" sldId="2147480433"/>
            <ac:picMk id="6" creationId="{FAC2BBE3-2D45-E104-BD6A-17C9CB91C8FD}"/>
          </ac:picMkLst>
        </pc:picChg>
        <pc:cxnChg chg="add mod">
          <ac:chgData name="Yoel Kortick" userId="167978f5-7f40-4909-85d5-d4149554ad4e" providerId="ADAL" clId="{FA091B8F-167B-4B79-BC05-E6F65DFF1D55}" dt="2024-04-07T15:58:00.259" v="446" actId="1036"/>
          <ac:cxnSpMkLst>
            <pc:docMk/>
            <pc:sldMk cId="4064668745" sldId="2147480433"/>
            <ac:cxnSpMk id="8" creationId="{3ADDD554-2245-499D-B991-53CCB28215E6}"/>
          </ac:cxnSpMkLst>
        </pc:cxnChg>
        <pc:cxnChg chg="add del mod">
          <ac:chgData name="Yoel Kortick" userId="167978f5-7f40-4909-85d5-d4149554ad4e" providerId="ADAL" clId="{FA091B8F-167B-4B79-BC05-E6F65DFF1D55}" dt="2024-04-07T15:57:43.026" v="442" actId="478"/>
          <ac:cxnSpMkLst>
            <pc:docMk/>
            <pc:sldMk cId="4064668745" sldId="2147480433"/>
            <ac:cxnSpMk id="9" creationId="{BBF11557-BE12-6B33-BA21-6CC85E1191C6}"/>
          </ac:cxnSpMkLst>
        </pc:cxnChg>
        <pc:cxnChg chg="add del mod">
          <ac:chgData name="Yoel Kortick" userId="167978f5-7f40-4909-85d5-d4149554ad4e" providerId="ADAL" clId="{FA091B8F-167B-4B79-BC05-E6F65DFF1D55}" dt="2024-04-07T15:58:11.737" v="448" actId="478"/>
          <ac:cxnSpMkLst>
            <pc:docMk/>
            <pc:sldMk cId="4064668745" sldId="2147480433"/>
            <ac:cxnSpMk id="12" creationId="{CB254273-4656-548B-2DA5-1C89A26C3C38}"/>
          </ac:cxnSpMkLst>
        </pc:cxnChg>
        <pc:cxnChg chg="add del mod">
          <ac:chgData name="Yoel Kortick" userId="167978f5-7f40-4909-85d5-d4149554ad4e" providerId="ADAL" clId="{FA091B8F-167B-4B79-BC05-E6F65DFF1D55}" dt="2024-04-07T15:58:10.858" v="447" actId="478"/>
          <ac:cxnSpMkLst>
            <pc:docMk/>
            <pc:sldMk cId="4064668745" sldId="2147480433"/>
            <ac:cxnSpMk id="13" creationId="{6836E0B8-5428-B0D9-1D9E-A6D453A9F646}"/>
          </ac:cxnSpMkLst>
        </pc:cxnChg>
        <pc:cxnChg chg="add del mod">
          <ac:chgData name="Yoel Kortick" userId="167978f5-7f40-4909-85d5-d4149554ad4e" providerId="ADAL" clId="{FA091B8F-167B-4B79-BC05-E6F65DFF1D55}" dt="2024-04-07T15:58:13.037" v="449" actId="478"/>
          <ac:cxnSpMkLst>
            <pc:docMk/>
            <pc:sldMk cId="4064668745" sldId="2147480433"/>
            <ac:cxnSpMk id="16" creationId="{F013419A-0179-F174-970E-0279A40A33F3}"/>
          </ac:cxnSpMkLst>
        </pc:cxnChg>
        <pc:cxnChg chg="add del mod">
          <ac:chgData name="Yoel Kortick" userId="167978f5-7f40-4909-85d5-d4149554ad4e" providerId="ADAL" clId="{FA091B8F-167B-4B79-BC05-E6F65DFF1D55}" dt="2024-04-07T15:58:14.902" v="450" actId="478"/>
          <ac:cxnSpMkLst>
            <pc:docMk/>
            <pc:sldMk cId="4064668745" sldId="2147480433"/>
            <ac:cxnSpMk id="17" creationId="{4A5216C6-9F6C-EBE1-7FAD-8918FCCB2AA5}"/>
          </ac:cxnSpMkLst>
        </pc:cxnChg>
        <pc:cxnChg chg="add mod">
          <ac:chgData name="Yoel Kortick" userId="167978f5-7f40-4909-85d5-d4149554ad4e" providerId="ADAL" clId="{FA091B8F-167B-4B79-BC05-E6F65DFF1D55}" dt="2024-04-07T15:58:34.950" v="531" actId="14100"/>
          <ac:cxnSpMkLst>
            <pc:docMk/>
            <pc:sldMk cId="4064668745" sldId="2147480433"/>
            <ac:cxnSpMk id="23" creationId="{82B64461-CAFC-F542-B4B4-D04CCDCF76EF}"/>
          </ac:cxnSpMkLst>
        </pc:cxnChg>
        <pc:cxnChg chg="add mod">
          <ac:chgData name="Yoel Kortick" userId="167978f5-7f40-4909-85d5-d4149554ad4e" providerId="ADAL" clId="{FA091B8F-167B-4B79-BC05-E6F65DFF1D55}" dt="2024-04-07T15:58:56.675" v="612" actId="1036"/>
          <ac:cxnSpMkLst>
            <pc:docMk/>
            <pc:sldMk cId="4064668745" sldId="2147480433"/>
            <ac:cxnSpMk id="25" creationId="{3C0B6516-28D2-0A69-7715-14EA5EDD7E6D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38:56.063" v="1269" actId="14100"/>
        <pc:sldMkLst>
          <pc:docMk/>
          <pc:sldMk cId="2453279569" sldId="2147480434"/>
        </pc:sldMkLst>
        <pc:spChg chg="del">
          <ac:chgData name="Yoel Kortick" userId="167978f5-7f40-4909-85d5-d4149554ad4e" providerId="ADAL" clId="{FA091B8F-167B-4B79-BC05-E6F65DFF1D55}" dt="2024-04-07T15:59:38.593" v="629" actId="478"/>
          <ac:spMkLst>
            <pc:docMk/>
            <pc:sldMk cId="2453279569" sldId="2147480434"/>
            <ac:spMk id="5" creationId="{BF26B708-DA44-1244-A08C-C2B31961F480}"/>
          </ac:spMkLst>
        </pc:spChg>
        <pc:spChg chg="add del mod">
          <ac:chgData name="Yoel Kortick" userId="167978f5-7f40-4909-85d5-d4149554ad4e" providerId="ADAL" clId="{FA091B8F-167B-4B79-BC05-E6F65DFF1D55}" dt="2024-04-07T15:59:41.539" v="630" actId="478"/>
          <ac:spMkLst>
            <pc:docMk/>
            <pc:sldMk cId="2453279569" sldId="2147480434"/>
            <ac:spMk id="6" creationId="{0AEFF225-8F30-F5EC-4BD2-E733BD5F3506}"/>
          </ac:spMkLst>
        </pc:spChg>
        <pc:spChg chg="mod">
          <ac:chgData name="Yoel Kortick" userId="167978f5-7f40-4909-85d5-d4149554ad4e" providerId="ADAL" clId="{FA091B8F-167B-4B79-BC05-E6F65DFF1D55}" dt="2024-04-07T16:02:14.186" v="669" actId="1037"/>
          <ac:spMkLst>
            <pc:docMk/>
            <pc:sldMk cId="2453279569" sldId="2147480434"/>
            <ac:spMk id="7" creationId="{BD804713-52F0-8ACE-3D23-5B321FC499ED}"/>
          </ac:spMkLst>
        </pc:spChg>
        <pc:spChg chg="del">
          <ac:chgData name="Yoel Kortick" userId="167978f5-7f40-4909-85d5-d4149554ad4e" providerId="ADAL" clId="{FA091B8F-167B-4B79-BC05-E6F65DFF1D55}" dt="2024-04-07T16:01:11.398" v="646" actId="478"/>
          <ac:spMkLst>
            <pc:docMk/>
            <pc:sldMk cId="2453279569" sldId="2147480434"/>
            <ac:spMk id="9" creationId="{F2A180F6-EF4C-CC45-6D05-E0A5A7B3D12C}"/>
          </ac:spMkLst>
        </pc:spChg>
        <pc:spChg chg="add mod">
          <ac:chgData name="Yoel Kortick" userId="167978f5-7f40-4909-85d5-d4149554ad4e" providerId="ADAL" clId="{FA091B8F-167B-4B79-BC05-E6F65DFF1D55}" dt="2024-04-07T16:38:56.063" v="1269" actId="14100"/>
          <ac:spMkLst>
            <pc:docMk/>
            <pc:sldMk cId="2453279569" sldId="2147480434"/>
            <ac:spMk id="10" creationId="{4F2F7799-D785-A3C6-E554-57A988A8512F}"/>
          </ac:spMkLst>
        </pc:spChg>
        <pc:spChg chg="add mod">
          <ac:chgData name="Yoel Kortick" userId="167978f5-7f40-4909-85d5-d4149554ad4e" providerId="ADAL" clId="{FA091B8F-167B-4B79-BC05-E6F65DFF1D55}" dt="2024-04-07T16:02:23.889" v="732" actId="1037"/>
          <ac:spMkLst>
            <pc:docMk/>
            <pc:sldMk cId="2453279569" sldId="2147480434"/>
            <ac:spMk id="13" creationId="{0CD7A223-E115-0650-979C-58F18926F61F}"/>
          </ac:spMkLst>
        </pc:spChg>
        <pc:picChg chg="del">
          <ac:chgData name="Yoel Kortick" userId="167978f5-7f40-4909-85d5-d4149554ad4e" providerId="ADAL" clId="{FA091B8F-167B-4B79-BC05-E6F65DFF1D55}" dt="2024-04-07T15:59:47.985" v="632" actId="478"/>
          <ac:picMkLst>
            <pc:docMk/>
            <pc:sldMk cId="2453279569" sldId="2147480434"/>
            <ac:picMk id="8" creationId="{106AC52D-55C5-340E-04FF-539EEB928F89}"/>
          </ac:picMkLst>
        </pc:picChg>
        <pc:picChg chg="add mod ord">
          <ac:chgData name="Yoel Kortick" userId="167978f5-7f40-4909-85d5-d4149554ad4e" providerId="ADAL" clId="{FA091B8F-167B-4B79-BC05-E6F65DFF1D55}" dt="2024-04-07T16:02:28.163" v="733" actId="208"/>
          <ac:picMkLst>
            <pc:docMk/>
            <pc:sldMk cId="2453279569" sldId="2147480434"/>
            <ac:picMk id="12" creationId="{E0B1F50C-D5D6-F5CC-9E78-90250137964D}"/>
          </ac:picMkLst>
        </pc:picChg>
      </pc:sldChg>
      <pc:sldChg chg="addSp delSp modSp mod">
        <pc:chgData name="Yoel Kortick" userId="167978f5-7f40-4909-85d5-d4149554ad4e" providerId="ADAL" clId="{FA091B8F-167B-4B79-BC05-E6F65DFF1D55}" dt="2024-04-07T15:19:48.868" v="151" actId="313"/>
        <pc:sldMkLst>
          <pc:docMk/>
          <pc:sldMk cId="1350919068" sldId="2147480435"/>
        </pc:sldMkLst>
        <pc:spChg chg="del">
          <ac:chgData name="Yoel Kortick" userId="167978f5-7f40-4909-85d5-d4149554ad4e" providerId="ADAL" clId="{FA091B8F-167B-4B79-BC05-E6F65DFF1D55}" dt="2024-04-07T15:14:31.794" v="17" actId="478"/>
          <ac:spMkLst>
            <pc:docMk/>
            <pc:sldMk cId="1350919068" sldId="2147480435"/>
            <ac:spMk id="5" creationId="{0D7B0398-C511-0178-3DCA-2C080CD826C9}"/>
          </ac:spMkLst>
        </pc:spChg>
        <pc:spChg chg="add del mod">
          <ac:chgData name="Yoel Kortick" userId="167978f5-7f40-4909-85d5-d4149554ad4e" providerId="ADAL" clId="{FA091B8F-167B-4B79-BC05-E6F65DFF1D55}" dt="2024-04-07T15:14:33.167" v="18" actId="478"/>
          <ac:spMkLst>
            <pc:docMk/>
            <pc:sldMk cId="1350919068" sldId="2147480435"/>
            <ac:spMk id="6" creationId="{DBFB73CE-9316-D1EC-5452-6EC37C845B37}"/>
          </ac:spMkLst>
        </pc:spChg>
        <pc:spChg chg="add mod">
          <ac:chgData name="Yoel Kortick" userId="167978f5-7f40-4909-85d5-d4149554ad4e" providerId="ADAL" clId="{FA091B8F-167B-4B79-BC05-E6F65DFF1D55}" dt="2024-04-07T15:19:48.868" v="151" actId="313"/>
          <ac:spMkLst>
            <pc:docMk/>
            <pc:sldMk cId="1350919068" sldId="2147480435"/>
            <ac:spMk id="7" creationId="{9FDAD1CA-374B-A8FB-B30A-D6C94C925F4D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39:03.611" v="1271" actId="14100"/>
        <pc:sldMkLst>
          <pc:docMk/>
          <pc:sldMk cId="2608552247" sldId="2147480436"/>
        </pc:sldMkLst>
        <pc:spChg chg="del">
          <ac:chgData name="Yoel Kortick" userId="167978f5-7f40-4909-85d5-d4149554ad4e" providerId="ADAL" clId="{FA091B8F-167B-4B79-BC05-E6F65DFF1D55}" dt="2024-04-07T16:00:59.629" v="643" actId="478"/>
          <ac:spMkLst>
            <pc:docMk/>
            <pc:sldMk cId="2608552247" sldId="2147480436"/>
            <ac:spMk id="5" creationId="{8EF02938-5C5A-0C01-CDFA-586F4B3A92CC}"/>
          </ac:spMkLst>
        </pc:spChg>
        <pc:spChg chg="add del mod">
          <ac:chgData name="Yoel Kortick" userId="167978f5-7f40-4909-85d5-d4149554ad4e" providerId="ADAL" clId="{FA091B8F-167B-4B79-BC05-E6F65DFF1D55}" dt="2024-04-07T16:01:01.025" v="644" actId="478"/>
          <ac:spMkLst>
            <pc:docMk/>
            <pc:sldMk cId="2608552247" sldId="2147480436"/>
            <ac:spMk id="6" creationId="{637F279D-190F-DE56-B7CB-2971D89494CD}"/>
          </ac:spMkLst>
        </pc:spChg>
        <pc:spChg chg="add mod">
          <ac:chgData name="Yoel Kortick" userId="167978f5-7f40-4909-85d5-d4149554ad4e" providerId="ADAL" clId="{FA091B8F-167B-4B79-BC05-E6F65DFF1D55}" dt="2024-04-07T16:39:03.611" v="1271" actId="14100"/>
          <ac:spMkLst>
            <pc:docMk/>
            <pc:sldMk cId="2608552247" sldId="2147480436"/>
            <ac:spMk id="7" creationId="{E9903B6D-DB6F-D1B8-77AD-7374CC768838}"/>
          </ac:spMkLst>
        </pc:spChg>
        <pc:spChg chg="mod">
          <ac:chgData name="Yoel Kortick" userId="167978f5-7f40-4909-85d5-d4149554ad4e" providerId="ADAL" clId="{FA091B8F-167B-4B79-BC05-E6F65DFF1D55}" dt="2024-04-07T16:04:48.247" v="847" actId="1035"/>
          <ac:spMkLst>
            <pc:docMk/>
            <pc:sldMk cId="2608552247" sldId="2147480436"/>
            <ac:spMk id="9" creationId="{140EA06C-59A9-5777-F071-D9FD7CA69954}"/>
          </ac:spMkLst>
        </pc:spChg>
        <pc:spChg chg="add mod">
          <ac:chgData name="Yoel Kortick" userId="167978f5-7f40-4909-85d5-d4149554ad4e" providerId="ADAL" clId="{FA091B8F-167B-4B79-BC05-E6F65DFF1D55}" dt="2024-04-07T16:05:00.841" v="896" actId="14100"/>
          <ac:spMkLst>
            <pc:docMk/>
            <pc:sldMk cId="2608552247" sldId="2147480436"/>
            <ac:spMk id="12" creationId="{ED7D5F77-0F6B-DC02-34E3-1C42BFBA8733}"/>
          </ac:spMkLst>
        </pc:spChg>
        <pc:picChg chg="add mod ord">
          <ac:chgData name="Yoel Kortick" userId="167978f5-7f40-4909-85d5-d4149554ad4e" providerId="ADAL" clId="{FA091B8F-167B-4B79-BC05-E6F65DFF1D55}" dt="2024-04-07T16:05:06.227" v="898" actId="208"/>
          <ac:picMkLst>
            <pc:docMk/>
            <pc:sldMk cId="2608552247" sldId="2147480436"/>
            <ac:picMk id="10" creationId="{30A88DD3-664A-152F-4C53-A06C704BC6E3}"/>
          </ac:picMkLst>
        </pc:picChg>
        <pc:picChg chg="del">
          <ac:chgData name="Yoel Kortick" userId="167978f5-7f40-4909-85d5-d4149554ad4e" providerId="ADAL" clId="{FA091B8F-167B-4B79-BC05-E6F65DFF1D55}" dt="2024-04-07T16:00:57.193" v="642" actId="478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del">
        <pc:chgData name="Yoel Kortick" userId="167978f5-7f40-4909-85d5-d4149554ad4e" providerId="ADAL" clId="{FA091B8F-167B-4B79-BC05-E6F65DFF1D55}" dt="2024-04-07T16:05:11.829" v="899" actId="47"/>
        <pc:sldMkLst>
          <pc:docMk/>
          <pc:sldMk cId="3948637291" sldId="2147480438"/>
        </pc:sldMkLst>
      </pc:sldChg>
      <pc:sldChg chg="del">
        <pc:chgData name="Yoel Kortick" userId="167978f5-7f40-4909-85d5-d4149554ad4e" providerId="ADAL" clId="{FA091B8F-167B-4B79-BC05-E6F65DFF1D55}" dt="2024-04-07T16:05:12.603" v="900" actId="47"/>
        <pc:sldMkLst>
          <pc:docMk/>
          <pc:sldMk cId="1449591007" sldId="2147480439"/>
        </pc:sldMkLst>
      </pc:sldChg>
      <pc:sldChg chg="del">
        <pc:chgData name="Yoel Kortick" userId="167978f5-7f40-4909-85d5-d4149554ad4e" providerId="ADAL" clId="{FA091B8F-167B-4B79-BC05-E6F65DFF1D55}" dt="2024-04-07T16:05:17.809" v="906" actId="47"/>
        <pc:sldMkLst>
          <pc:docMk/>
          <pc:sldMk cId="2935159073" sldId="2147480440"/>
        </pc:sldMkLst>
      </pc:sldChg>
      <pc:sldChg chg="del">
        <pc:chgData name="Yoel Kortick" userId="167978f5-7f40-4909-85d5-d4149554ad4e" providerId="ADAL" clId="{FA091B8F-167B-4B79-BC05-E6F65DFF1D55}" dt="2024-04-07T16:05:13.407" v="901" actId="47"/>
        <pc:sldMkLst>
          <pc:docMk/>
          <pc:sldMk cId="3355459109" sldId="2147480441"/>
        </pc:sldMkLst>
      </pc:sldChg>
      <pc:sldChg chg="del">
        <pc:chgData name="Yoel Kortick" userId="167978f5-7f40-4909-85d5-d4149554ad4e" providerId="ADAL" clId="{FA091B8F-167B-4B79-BC05-E6F65DFF1D55}" dt="2024-04-07T16:05:14.388" v="902" actId="47"/>
        <pc:sldMkLst>
          <pc:docMk/>
          <pc:sldMk cId="1829130507" sldId="2147480442"/>
        </pc:sldMkLst>
      </pc:sldChg>
      <pc:sldChg chg="del">
        <pc:chgData name="Yoel Kortick" userId="167978f5-7f40-4909-85d5-d4149554ad4e" providerId="ADAL" clId="{FA091B8F-167B-4B79-BC05-E6F65DFF1D55}" dt="2024-04-07T16:05:15.505" v="903" actId="47"/>
        <pc:sldMkLst>
          <pc:docMk/>
          <pc:sldMk cId="3757970247" sldId="2147480443"/>
        </pc:sldMkLst>
      </pc:sldChg>
      <pc:sldChg chg="del">
        <pc:chgData name="Yoel Kortick" userId="167978f5-7f40-4909-85d5-d4149554ad4e" providerId="ADAL" clId="{FA091B8F-167B-4B79-BC05-E6F65DFF1D55}" dt="2024-04-07T16:05:16.308" v="904" actId="47"/>
        <pc:sldMkLst>
          <pc:docMk/>
          <pc:sldMk cId="974707402" sldId="2147480444"/>
        </pc:sldMkLst>
      </pc:sldChg>
      <pc:sldChg chg="del">
        <pc:chgData name="Yoel Kortick" userId="167978f5-7f40-4909-85d5-d4149554ad4e" providerId="ADAL" clId="{FA091B8F-167B-4B79-BC05-E6F65DFF1D55}" dt="2024-04-07T16:05:17.093" v="905" actId="47"/>
        <pc:sldMkLst>
          <pc:docMk/>
          <pc:sldMk cId="822388687" sldId="2147480445"/>
        </pc:sldMkLst>
      </pc:sldChg>
      <pc:sldChg chg="modSp mod">
        <pc:chgData name="Yoel Kortick" userId="167978f5-7f40-4909-85d5-d4149554ad4e" providerId="ADAL" clId="{FA091B8F-167B-4B79-BC05-E6F65DFF1D55}" dt="2024-04-07T16:49:56.477" v="1433"/>
        <pc:sldMkLst>
          <pc:docMk/>
          <pc:sldMk cId="82115264" sldId="2147480446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modSp mod">
        <pc:chgData name="Yoel Kortick" userId="167978f5-7f40-4909-85d5-d4149554ad4e" providerId="ADAL" clId="{FA091B8F-167B-4B79-BC05-E6F65DFF1D55}" dt="2024-04-07T16:49:56.477" v="1433"/>
        <pc:sldMkLst>
          <pc:docMk/>
          <pc:sldMk cId="3643643754" sldId="2147480447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FA091B8F-167B-4B79-BC05-E6F65DFF1D55}" dt="2024-04-07T16:11:34.749" v="1019" actId="14100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FA091B8F-167B-4B79-BC05-E6F65DFF1D55}" dt="2024-04-07T16:49:37.506" v="1432" actId="14100"/>
          <ac:spMkLst>
            <pc:docMk/>
            <pc:sldMk cId="3643643754" sldId="2147480447"/>
            <ac:spMk id="9" creationId="{3E43FBC7-5EBF-E296-CD44-8CB19C5288EB}"/>
          </ac:spMkLst>
        </pc:spChg>
        <pc:spChg chg="add">
          <ac:chgData name="Yoel Kortick" userId="167978f5-7f40-4909-85d5-d4149554ad4e" providerId="ADAL" clId="{FA091B8F-167B-4B79-BC05-E6F65DFF1D55}" dt="2024-04-07T16:12:40.707" v="1027" actId="11529"/>
          <ac:spMkLst>
            <pc:docMk/>
            <pc:sldMk cId="3643643754" sldId="2147480447"/>
            <ac:spMk id="10" creationId="{E4A60906-24FF-26F0-1352-286255CA3958}"/>
          </ac:spMkLst>
        </pc:spChg>
        <pc:picChg chg="add mod">
          <ac:chgData name="Yoel Kortick" userId="167978f5-7f40-4909-85d5-d4149554ad4e" providerId="ADAL" clId="{FA091B8F-167B-4B79-BC05-E6F65DFF1D55}" dt="2024-04-07T16:12:30.636" v="1025" actId="208"/>
          <ac:picMkLst>
            <pc:docMk/>
            <pc:sldMk cId="3643643754" sldId="2147480447"/>
            <ac:picMk id="6" creationId="{29911A11-CCDA-297A-6B02-F37B5ACC5502}"/>
          </ac:picMkLst>
        </pc:picChg>
        <pc:picChg chg="add mod">
          <ac:chgData name="Yoel Kortick" userId="167978f5-7f40-4909-85d5-d4149554ad4e" providerId="ADAL" clId="{FA091B8F-167B-4B79-BC05-E6F65DFF1D55}" dt="2024-04-07T16:12:28.967" v="1024" actId="20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del">
        <pc:chgData name="Yoel Kortick" userId="167978f5-7f40-4909-85d5-d4149554ad4e" providerId="ADAL" clId="{FA091B8F-167B-4B79-BC05-E6F65DFF1D55}" dt="2024-04-07T16:05:18.643" v="907" actId="47"/>
        <pc:sldMkLst>
          <pc:docMk/>
          <pc:sldMk cId="1078695059" sldId="2147480448"/>
        </pc:sldMkLst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636103363" sldId="2147480449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4" creationId="{09E68090-A6CC-01F5-2F7F-23FDBACEF544}"/>
          </ac:spMkLst>
        </pc:spChg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9" creationId="{F2866BEB-65AF-7480-BD09-511B4A71160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2024449723" sldId="2147480450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2024449723" sldId="2147480450"/>
            <ac:spMk id="4" creationId="{E9C98C83-BB3A-36BB-B357-7CCA8AD23CB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374743095" sldId="2147480451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374743095" sldId="2147480451"/>
            <ac:spMk id="4" creationId="{77CE9A15-A49B-CCD3-789F-DE61CF57DAA9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51:32.781" v="1460" actId="20577"/>
        <pc:sldMkLst>
          <pc:docMk/>
          <pc:sldMk cId="3194184157" sldId="2147480453"/>
        </pc:sldMkLst>
        <pc:spChg chg="mod">
          <ac:chgData name="Yoel Kortick" userId="167978f5-7f40-4909-85d5-d4149554ad4e" providerId="ADAL" clId="{FA091B8F-167B-4B79-BC05-E6F65DFF1D55}" dt="2024-04-07T16:51:32.781" v="1460" actId="20577"/>
          <ac:spMkLst>
            <pc:docMk/>
            <pc:sldMk cId="3194184157" sldId="2147480453"/>
            <ac:spMk id="5" creationId="{E357B627-3356-B65B-26E8-7551AF13AAAB}"/>
          </ac:spMkLst>
        </pc:spChg>
        <pc:spChg chg="del mod">
          <ac:chgData name="Yoel Kortick" userId="167978f5-7f40-4909-85d5-d4149554ad4e" providerId="ADAL" clId="{FA091B8F-167B-4B79-BC05-E6F65DFF1D55}" dt="2024-04-07T16:31:28.858" v="1029" actId="478"/>
          <ac:spMkLst>
            <pc:docMk/>
            <pc:sldMk cId="3194184157" sldId="2147480453"/>
            <ac:spMk id="7" creationId="{51A91A35-070E-CE55-96EB-D28A2D95F8E8}"/>
          </ac:spMkLst>
        </pc:spChg>
        <pc:spChg chg="del mod">
          <ac:chgData name="Yoel Kortick" userId="167978f5-7f40-4909-85d5-d4149554ad4e" providerId="ADAL" clId="{FA091B8F-167B-4B79-BC05-E6F65DFF1D55}" dt="2024-04-07T16:31:40.572" v="1048" actId="478"/>
          <ac:spMkLst>
            <pc:docMk/>
            <pc:sldMk cId="3194184157" sldId="2147480453"/>
            <ac:spMk id="8" creationId="{5BB6B573-2379-BC3E-06DE-24E916A13571}"/>
          </ac:spMkLst>
        </pc:spChg>
        <pc:spChg chg="add del mod">
          <ac:chgData name="Yoel Kortick" userId="167978f5-7f40-4909-85d5-d4149554ad4e" providerId="ADAL" clId="{FA091B8F-167B-4B79-BC05-E6F65DFF1D55}" dt="2024-04-07T16:33:41.013" v="1080" actId="478"/>
          <ac:spMkLst>
            <pc:docMk/>
            <pc:sldMk cId="3194184157" sldId="2147480453"/>
            <ac:spMk id="11" creationId="{028BC924-1F3E-BA93-6A8A-6B0FE2CA0C32}"/>
          </ac:spMkLst>
        </pc:spChg>
        <pc:picChg chg="del">
          <ac:chgData name="Yoel Kortick" userId="167978f5-7f40-4909-85d5-d4149554ad4e" providerId="ADAL" clId="{FA091B8F-167B-4B79-BC05-E6F65DFF1D55}" dt="2024-04-07T16:31:37.145" v="1045" actId="478"/>
          <ac:picMkLst>
            <pc:docMk/>
            <pc:sldMk cId="3194184157" sldId="2147480453"/>
            <ac:picMk id="6" creationId="{DB9EC945-2279-FB74-C579-F772E9EEBB22}"/>
          </ac:picMkLst>
        </pc:picChg>
        <pc:cxnChg chg="del">
          <ac:chgData name="Yoel Kortick" userId="167978f5-7f40-4909-85d5-d4149554ad4e" providerId="ADAL" clId="{FA091B8F-167B-4B79-BC05-E6F65DFF1D55}" dt="2024-04-07T16:31:38.114" v="1046" actId="478"/>
          <ac:cxnSpMkLst>
            <pc:docMk/>
            <pc:sldMk cId="3194184157" sldId="2147480453"/>
            <ac:cxnSpMk id="9" creationId="{26EC801C-60F7-24F4-352C-0E1449A95EE8}"/>
          </ac:cxnSpMkLst>
        </pc:cxnChg>
        <pc:cxnChg chg="del">
          <ac:chgData name="Yoel Kortick" userId="167978f5-7f40-4909-85d5-d4149554ad4e" providerId="ADAL" clId="{FA091B8F-167B-4B79-BC05-E6F65DFF1D55}" dt="2024-04-07T16:31:39.417" v="1047" actId="478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47:31.753" v="1407" actId="20577"/>
        <pc:sldMkLst>
          <pc:docMk/>
          <pc:sldMk cId="3055063310" sldId="2147480454"/>
        </pc:sldMkLst>
        <pc:spChg chg="mod">
          <ac:chgData name="Yoel Kortick" userId="167978f5-7f40-4909-85d5-d4149554ad4e" providerId="ADAL" clId="{FA091B8F-167B-4B79-BC05-E6F65DFF1D55}" dt="2024-04-07T16:47:31.753" v="1407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FA091B8F-167B-4B79-BC05-E6F65DFF1D55}" dt="2024-04-07T16:41:47.272" v="1320" actId="478"/>
          <ac:spMkLst>
            <pc:docMk/>
            <pc:sldMk cId="3055063310" sldId="2147480454"/>
            <ac:spMk id="12" creationId="{5936AA50-B3AA-BEA2-90AD-B43741EE9308}"/>
          </ac:spMkLst>
        </pc:spChg>
        <pc:spChg chg="del">
          <ac:chgData name="Yoel Kortick" userId="167978f5-7f40-4909-85d5-d4149554ad4e" providerId="ADAL" clId="{FA091B8F-167B-4B79-BC05-E6F65DFF1D55}" dt="2024-04-07T16:41:48.232" v="1321" actId="478"/>
          <ac:spMkLst>
            <pc:docMk/>
            <pc:sldMk cId="3055063310" sldId="2147480454"/>
            <ac:spMk id="13" creationId="{94707969-6894-FFD4-EFDC-11B7204F3356}"/>
          </ac:spMkLst>
        </pc:spChg>
        <pc:picChg chg="add mod">
          <ac:chgData name="Yoel Kortick" userId="167978f5-7f40-4909-85d5-d4149554ad4e" providerId="ADAL" clId="{FA091B8F-167B-4B79-BC05-E6F65DFF1D55}" dt="2024-04-07T16:43:08.371" v="1341" actId="208"/>
          <ac:picMkLst>
            <pc:docMk/>
            <pc:sldMk cId="3055063310" sldId="2147480454"/>
            <ac:picMk id="6" creationId="{1413D0FC-CDF8-2E6D-927C-412F6A8FF678}"/>
          </ac:picMkLst>
        </pc:picChg>
        <pc:picChg chg="del">
          <ac:chgData name="Yoel Kortick" userId="167978f5-7f40-4909-85d5-d4149554ad4e" providerId="ADAL" clId="{FA091B8F-167B-4B79-BC05-E6F65DFF1D55}" dt="2024-04-07T16:41:46.247" v="1319" actId="478"/>
          <ac:picMkLst>
            <pc:docMk/>
            <pc:sldMk cId="3055063310" sldId="2147480454"/>
            <ac:picMk id="11" creationId="{F858C2E2-2BBB-B9BC-1207-8A1CEC07961B}"/>
          </ac:picMkLst>
        </pc:picChg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871521498" sldId="214748045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3002995" sldId="2147480456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981339227" sldId="214748045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641278559" sldId="2147480458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45738044" sldId="2147480459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7320157" sldId="2147480461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87267412" sldId="2147480462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904531811" sldId="2147480463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634482220" sldId="2147480464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43066076" sldId="214748046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246043755" sldId="214748046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2683701464" sldId="2147480469"/>
        </pc:sldMkLst>
      </pc:sldChg>
      <pc:sldChg chg="del">
        <pc:chgData name="Yoel Kortick" userId="167978f5-7f40-4909-85d5-d4149554ad4e" providerId="ADAL" clId="{FA091B8F-167B-4B79-BC05-E6F65DFF1D55}" dt="2024-04-07T15:20:29.668" v="153" actId="47"/>
        <pc:sldMkLst>
          <pc:docMk/>
          <pc:sldMk cId="104525827" sldId="2147480470"/>
        </pc:sldMkLst>
      </pc:sldChg>
      <pc:sldChg chg="addSp delSp modSp add mod">
        <pc:chgData name="Yoel Kortick" userId="167978f5-7f40-4909-85d5-d4149554ad4e" providerId="ADAL" clId="{FA091B8F-167B-4B79-BC05-E6F65DFF1D55}" dt="2024-04-07T16:39:00.106" v="1270" actId="14100"/>
        <pc:sldMkLst>
          <pc:docMk/>
          <pc:sldMk cId="1491223935" sldId="2147480470"/>
        </pc:sldMkLst>
        <pc:spChg chg="add mod">
          <ac:chgData name="Yoel Kortick" userId="167978f5-7f40-4909-85d5-d4149554ad4e" providerId="ADAL" clId="{FA091B8F-167B-4B79-BC05-E6F65DFF1D55}" dt="2024-04-07T16:39:00.106" v="1270" actId="14100"/>
          <ac:spMkLst>
            <pc:docMk/>
            <pc:sldMk cId="1491223935" sldId="2147480470"/>
            <ac:spMk id="2" creationId="{7CE0BA0F-2E68-B97C-1A40-801FAFC011B6}"/>
          </ac:spMkLst>
        </pc:spChg>
        <pc:spChg chg="del">
          <ac:chgData name="Yoel Kortick" userId="167978f5-7f40-4909-85d5-d4149554ad4e" providerId="ADAL" clId="{FA091B8F-167B-4B79-BC05-E6F65DFF1D55}" dt="2024-04-07T16:03:33.797" v="736" actId="478"/>
          <ac:spMkLst>
            <pc:docMk/>
            <pc:sldMk cId="1491223935" sldId="2147480470"/>
            <ac:spMk id="7" creationId="{A6B296D2-7ACF-6ED6-62F6-01A35D65C395}"/>
          </ac:spMkLst>
        </pc:spChg>
        <pc:spChg chg="add mod">
          <ac:chgData name="Yoel Kortick" userId="167978f5-7f40-4909-85d5-d4149554ad4e" providerId="ADAL" clId="{FA091B8F-167B-4B79-BC05-E6F65DFF1D55}" dt="2024-04-07T16:03:47.811" v="781" actId="1038"/>
          <ac:spMkLst>
            <pc:docMk/>
            <pc:sldMk cId="1491223935" sldId="2147480470"/>
            <ac:spMk id="8" creationId="{87165A3A-BA8A-FD7F-00B2-2B2F87D2E37B}"/>
          </ac:spMkLst>
        </pc:spChg>
        <pc:spChg chg="del">
          <ac:chgData name="Yoel Kortick" userId="167978f5-7f40-4909-85d5-d4149554ad4e" providerId="ADAL" clId="{FA091B8F-167B-4B79-BC05-E6F65DFF1D55}" dt="2024-04-07T16:03:34.964" v="737" actId="478"/>
          <ac:spMkLst>
            <pc:docMk/>
            <pc:sldMk cId="1491223935" sldId="2147480470"/>
            <ac:spMk id="9" creationId="{CF2CA68C-3F0C-9B43-497F-22F1BB118AC5}"/>
          </ac:spMkLst>
        </pc:spChg>
        <pc:spChg chg="del">
          <ac:chgData name="Yoel Kortick" userId="167978f5-7f40-4909-85d5-d4149554ad4e" providerId="ADAL" clId="{FA091B8F-167B-4B79-BC05-E6F65DFF1D55}" dt="2024-04-07T16:00:01.750" v="634" actId="478"/>
          <ac:spMkLst>
            <pc:docMk/>
            <pc:sldMk cId="1491223935" sldId="2147480470"/>
            <ac:spMk id="10" creationId="{ABDAE39D-FDB4-AA98-7997-FA74EA2DF653}"/>
          </ac:spMkLst>
        </pc:spChg>
        <pc:spChg chg="add mod">
          <ac:chgData name="Yoel Kortick" userId="167978f5-7f40-4909-85d5-d4149554ad4e" providerId="ADAL" clId="{FA091B8F-167B-4B79-BC05-E6F65DFF1D55}" dt="2024-04-07T16:04:02.078" v="833" actId="14100"/>
          <ac:spMkLst>
            <pc:docMk/>
            <pc:sldMk cId="1491223935" sldId="2147480470"/>
            <ac:spMk id="11" creationId="{32CC3B1E-1FED-77AF-7241-68ACABB57FEC}"/>
          </ac:spMkLst>
        </pc:spChg>
        <pc:picChg chg="add mod ord">
          <ac:chgData name="Yoel Kortick" userId="167978f5-7f40-4909-85d5-d4149554ad4e" providerId="ADAL" clId="{FA091B8F-167B-4B79-BC05-E6F65DFF1D55}" dt="2024-04-07T16:04:04.198" v="834" actId="208"/>
          <ac:picMkLst>
            <pc:docMk/>
            <pc:sldMk cId="1491223935" sldId="2147480470"/>
            <ac:picMk id="6" creationId="{34CB4B27-F2B3-A351-BF8B-AB7629D59D81}"/>
          </ac:picMkLst>
        </pc:picChg>
      </pc:sldChg>
      <pc:sldChg chg="modSp add mod">
        <pc:chgData name="Yoel Kortick" userId="167978f5-7f40-4909-85d5-d4149554ad4e" providerId="ADAL" clId="{FA091B8F-167B-4B79-BC05-E6F65DFF1D55}" dt="2024-04-07T16:40:30.442" v="1317" actId="6549"/>
        <pc:sldMkLst>
          <pc:docMk/>
          <pc:sldMk cId="3897902290" sldId="2147480471"/>
        </pc:sldMkLst>
        <pc:spChg chg="mod">
          <ac:chgData name="Yoel Kortick" userId="167978f5-7f40-4909-85d5-d4149554ad4e" providerId="ADAL" clId="{FA091B8F-167B-4B79-BC05-E6F65DFF1D55}" dt="2024-04-07T16:40:30.442" v="1317" actId="6549"/>
          <ac:spMkLst>
            <pc:docMk/>
            <pc:sldMk cId="3897902290" sldId="2147480471"/>
            <ac:spMk id="11" creationId="{D5F99D3D-CD43-6F45-54DC-1F03B2D80505}"/>
          </ac:spMkLst>
        </pc:spChg>
      </pc:sldChg>
      <pc:sldChg chg="addSp delSp modSp add mod">
        <pc:chgData name="Yoel Kortick" userId="167978f5-7f40-4909-85d5-d4149554ad4e" providerId="ADAL" clId="{FA091B8F-167B-4B79-BC05-E6F65DFF1D55}" dt="2024-04-07T16:47:28.466" v="1405" actId="20577"/>
        <pc:sldMkLst>
          <pc:docMk/>
          <pc:sldMk cId="4289072727" sldId="2147480472"/>
        </pc:sldMkLst>
        <pc:spChg chg="mod">
          <ac:chgData name="Yoel Kortick" userId="167978f5-7f40-4909-85d5-d4149554ad4e" providerId="ADAL" clId="{FA091B8F-167B-4B79-BC05-E6F65DFF1D55}" dt="2024-04-07T16:47:28.466" v="1405" actId="20577"/>
          <ac:spMkLst>
            <pc:docMk/>
            <pc:sldMk cId="4289072727" sldId="2147480472"/>
            <ac:spMk id="5" creationId="{DBAC1EC1-FEB9-A236-AA19-5035BB8BF9DD}"/>
          </ac:spMkLst>
        </pc:spChg>
        <pc:picChg chg="del">
          <ac:chgData name="Yoel Kortick" userId="167978f5-7f40-4909-85d5-d4149554ad4e" providerId="ADAL" clId="{FA091B8F-167B-4B79-BC05-E6F65DFF1D55}" dt="2024-04-07T16:44:10.542" v="1352" actId="478"/>
          <ac:picMkLst>
            <pc:docMk/>
            <pc:sldMk cId="4289072727" sldId="2147480472"/>
            <ac:picMk id="6" creationId="{09C06F9A-EB03-CFEA-B364-4A8F854CB48F}"/>
          </ac:picMkLst>
        </pc:picChg>
        <pc:picChg chg="add mod">
          <ac:chgData name="Yoel Kortick" userId="167978f5-7f40-4909-85d5-d4149554ad4e" providerId="ADAL" clId="{FA091B8F-167B-4B79-BC05-E6F65DFF1D55}" dt="2024-04-07T16:44:21.064" v="1363" actId="1036"/>
          <ac:picMkLst>
            <pc:docMk/>
            <pc:sldMk cId="4289072727" sldId="2147480472"/>
            <ac:picMk id="7" creationId="{3D36637A-753D-58F5-97DD-D86FAAC3AC7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5.342" v="1403" actId="20577"/>
        <pc:sldMkLst>
          <pc:docMk/>
          <pc:sldMk cId="3778936511" sldId="2147480473"/>
        </pc:sldMkLst>
        <pc:spChg chg="mod">
          <ac:chgData name="Yoel Kortick" userId="167978f5-7f40-4909-85d5-d4149554ad4e" providerId="ADAL" clId="{FA091B8F-167B-4B79-BC05-E6F65DFF1D55}" dt="2024-04-07T16:47:25.342" v="1403" actId="20577"/>
          <ac:spMkLst>
            <pc:docMk/>
            <pc:sldMk cId="3778936511" sldId="2147480473"/>
            <ac:spMk id="5" creationId="{96BB1F6B-FF6A-B6BC-6866-786F9436A6A5}"/>
          </ac:spMkLst>
        </pc:spChg>
        <pc:picChg chg="add mod">
          <ac:chgData name="Yoel Kortick" userId="167978f5-7f40-4909-85d5-d4149554ad4e" providerId="ADAL" clId="{FA091B8F-167B-4B79-BC05-E6F65DFF1D55}" dt="2024-04-07T16:45:24.148" v="1379" actId="208"/>
          <ac:picMkLst>
            <pc:docMk/>
            <pc:sldMk cId="3778936511" sldId="2147480473"/>
            <ac:picMk id="6" creationId="{252EFAA8-D546-CD05-817F-F3479121BCE8}"/>
          </ac:picMkLst>
        </pc:picChg>
        <pc:picChg chg="del">
          <ac:chgData name="Yoel Kortick" userId="167978f5-7f40-4909-85d5-d4149554ad4e" providerId="ADAL" clId="{FA091B8F-167B-4B79-BC05-E6F65DFF1D55}" dt="2024-04-07T16:45:13.815" v="1375" actId="478"/>
          <ac:picMkLst>
            <pc:docMk/>
            <pc:sldMk cId="3778936511" sldId="2147480473"/>
            <ac:picMk id="7" creationId="{71645717-3820-3206-41F2-3832F0CFDD84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0.964" v="1401" actId="20577"/>
        <pc:sldMkLst>
          <pc:docMk/>
          <pc:sldMk cId="2719309551" sldId="2147480474"/>
        </pc:sldMkLst>
        <pc:spChg chg="mod">
          <ac:chgData name="Yoel Kortick" userId="167978f5-7f40-4909-85d5-d4149554ad4e" providerId="ADAL" clId="{FA091B8F-167B-4B79-BC05-E6F65DFF1D55}" dt="2024-04-07T16:47:20.964" v="1401" actId="20577"/>
          <ac:spMkLst>
            <pc:docMk/>
            <pc:sldMk cId="2719309551" sldId="2147480474"/>
            <ac:spMk id="5" creationId="{D0DA2C86-CD59-2EAE-C819-A5A3BB37F107}"/>
          </ac:spMkLst>
        </pc:spChg>
        <pc:picChg chg="del">
          <ac:chgData name="Yoel Kortick" userId="167978f5-7f40-4909-85d5-d4149554ad4e" providerId="ADAL" clId="{FA091B8F-167B-4B79-BC05-E6F65DFF1D55}" dt="2024-04-07T16:46:36.945" v="1390" actId="478"/>
          <ac:picMkLst>
            <pc:docMk/>
            <pc:sldMk cId="2719309551" sldId="2147480474"/>
            <ac:picMk id="6" creationId="{CDA7458B-6BB7-3C73-E089-5E2B1F47C600}"/>
          </ac:picMkLst>
        </pc:picChg>
        <pc:picChg chg="add mod">
          <ac:chgData name="Yoel Kortick" userId="167978f5-7f40-4909-85d5-d4149554ad4e" providerId="ADAL" clId="{FA091B8F-167B-4B79-BC05-E6F65DFF1D55}" dt="2024-04-07T16:46:48.081" v="1394" actId="208"/>
          <ac:picMkLst>
            <pc:docMk/>
            <pc:sldMk cId="2719309551" sldId="2147480474"/>
            <ac:picMk id="7" creationId="{9E2109A7-6F16-DB67-89F9-4995F42E473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8:49.698" v="1430" actId="1036"/>
        <pc:sldMkLst>
          <pc:docMk/>
          <pc:sldMk cId="1119949806" sldId="2147480475"/>
        </pc:sldMkLst>
        <pc:spChg chg="mod">
          <ac:chgData name="Yoel Kortick" userId="167978f5-7f40-4909-85d5-d4149554ad4e" providerId="ADAL" clId="{FA091B8F-167B-4B79-BC05-E6F65DFF1D55}" dt="2024-04-07T16:47:59.838" v="1412"/>
          <ac:spMkLst>
            <pc:docMk/>
            <pc:sldMk cId="1119949806" sldId="2147480475"/>
            <ac:spMk id="5" creationId="{36A9C092-8C77-BF21-26C1-F8B50178EA7D}"/>
          </ac:spMkLst>
        </pc:spChg>
        <pc:picChg chg="add mod">
          <ac:chgData name="Yoel Kortick" userId="167978f5-7f40-4909-85d5-d4149554ad4e" providerId="ADAL" clId="{FA091B8F-167B-4B79-BC05-E6F65DFF1D55}" dt="2024-04-07T16:48:49.698" v="1430" actId="1036"/>
          <ac:picMkLst>
            <pc:docMk/>
            <pc:sldMk cId="1119949806" sldId="2147480475"/>
            <ac:picMk id="6" creationId="{7A148536-48A8-7FB3-4077-6F3F1BEF8D2F}"/>
          </ac:picMkLst>
        </pc:picChg>
        <pc:picChg chg="del">
          <ac:chgData name="Yoel Kortick" userId="167978f5-7f40-4909-85d5-d4149554ad4e" providerId="ADAL" clId="{FA091B8F-167B-4B79-BC05-E6F65DFF1D55}" dt="2024-04-07T16:48:34.459" v="1413" actId="478"/>
          <ac:picMkLst>
            <pc:docMk/>
            <pc:sldMk cId="1119949806" sldId="2147480475"/>
            <ac:picMk id="7" creationId="{54E49E7E-FFB8-21EF-2090-8DE97C8E1672}"/>
          </ac:picMkLst>
        </pc:picChg>
      </pc:sldChg>
    </pc:docChg>
  </pc:docChgLst>
  <pc:docChgLst>
    <pc:chgData name="Yoel Kortick" userId="167978f5-7f40-4909-85d5-d4149554ad4e" providerId="ADAL" clId="{0713ED74-FE5A-4171-8AC5-38D4FBF6BC37}"/>
    <pc:docChg chg="custSel addSld delSld modSld modMainMaster">
      <pc:chgData name="Yoel Kortick" userId="167978f5-7f40-4909-85d5-d4149554ad4e" providerId="ADAL" clId="{0713ED74-FE5A-4171-8AC5-38D4FBF6BC37}" dt="2024-08-04T07:20:50.162" v="65" actId="1035"/>
      <pc:docMkLst>
        <pc:docMk/>
      </pc:docMkLst>
      <pc:sldChg chg="modSp add mod">
        <pc:chgData name="Yoel Kortick" userId="167978f5-7f40-4909-85d5-d4149554ad4e" providerId="ADAL" clId="{0713ED74-FE5A-4171-8AC5-38D4FBF6BC37}" dt="2024-08-04T07:04:00.145" v="3" actId="404"/>
        <pc:sldMkLst>
          <pc:docMk/>
          <pc:sldMk cId="2377145864" sldId="303"/>
        </pc:sldMkLst>
        <pc:spChg chg="mod">
          <ac:chgData name="Yoel Kortick" userId="167978f5-7f40-4909-85d5-d4149554ad4e" providerId="ADAL" clId="{0713ED74-FE5A-4171-8AC5-38D4FBF6BC37}" dt="2024-08-04T07:04:00.145" v="3" actId="404"/>
          <ac:spMkLst>
            <pc:docMk/>
            <pc:sldMk cId="2377145864" sldId="303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14:08.630" v="24"/>
        <pc:sldMkLst>
          <pc:docMk/>
          <pc:sldMk cId="763191602" sldId="305"/>
        </pc:sldMkLst>
      </pc:sldChg>
      <pc:sldChg chg="modSp add mod">
        <pc:chgData name="Yoel Kortick" userId="167978f5-7f40-4909-85d5-d4149554ad4e" providerId="ADAL" clId="{0713ED74-FE5A-4171-8AC5-38D4FBF6BC37}" dt="2024-08-04T07:05:07.674" v="4"/>
        <pc:sldMkLst>
          <pc:docMk/>
          <pc:sldMk cId="3564741323" sldId="306"/>
        </pc:sldMkLst>
        <pc:spChg chg="mod">
          <ac:chgData name="Yoel Kortick" userId="167978f5-7f40-4909-85d5-d4149554ad4e" providerId="ADAL" clId="{0713ED74-FE5A-4171-8AC5-38D4FBF6BC37}" dt="2024-08-04T07:05:07.674" v="4"/>
          <ac:spMkLst>
            <pc:docMk/>
            <pc:sldMk cId="3564741323" sldId="306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03:03.537" v="1"/>
        <pc:sldMkLst>
          <pc:docMk/>
          <pc:sldMk cId="3402216340" sldId="316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609859466" sldId="2147480408"/>
        </pc:sldMkLst>
      </pc:sldChg>
      <pc:sldChg chg="del">
        <pc:chgData name="Yoel Kortick" userId="167978f5-7f40-4909-85d5-d4149554ad4e" providerId="ADAL" clId="{0713ED74-FE5A-4171-8AC5-38D4FBF6BC37}" dt="2024-08-04T07:14:49.493" v="25" actId="47"/>
        <pc:sldMkLst>
          <pc:docMk/>
          <pc:sldMk cId="1666468586" sldId="2147480413"/>
        </pc:sldMkLst>
      </pc:sldChg>
      <pc:sldChg chg="del">
        <pc:chgData name="Yoel Kortick" userId="167978f5-7f40-4909-85d5-d4149554ad4e" providerId="ADAL" clId="{0713ED74-FE5A-4171-8AC5-38D4FBF6BC37}" dt="2024-08-04T07:10:33.521" v="23" actId="47"/>
        <pc:sldMkLst>
          <pc:docMk/>
          <pc:sldMk cId="3143615500" sldId="2147480418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711077615" sldId="2147480430"/>
        </pc:sldMkLst>
      </pc:sldChg>
      <pc:sldChg chg="del">
        <pc:chgData name="Yoel Kortick" userId="167978f5-7f40-4909-85d5-d4149554ad4e" providerId="ADAL" clId="{0713ED74-FE5A-4171-8AC5-38D4FBF6BC37}" dt="2024-08-04T07:09:57.130" v="15" actId="47"/>
        <pc:sldMkLst>
          <pc:docMk/>
          <pc:sldMk cId="3060676145" sldId="2147480432"/>
        </pc:sldMkLst>
      </pc:sldChg>
      <pc:sldChg chg="del">
        <pc:chgData name="Yoel Kortick" userId="167978f5-7f40-4909-85d5-d4149554ad4e" providerId="ADAL" clId="{0713ED74-FE5A-4171-8AC5-38D4FBF6BC37}" dt="2024-08-04T07:09:44.590" v="12" actId="47"/>
        <pc:sldMkLst>
          <pc:docMk/>
          <pc:sldMk cId="82115264" sldId="2147480446"/>
        </pc:sldMkLst>
      </pc:sldChg>
      <pc:sldChg chg="del">
        <pc:chgData name="Yoel Kortick" userId="167978f5-7f40-4909-85d5-d4149554ad4e" providerId="ADAL" clId="{0713ED74-FE5A-4171-8AC5-38D4FBF6BC37}" dt="2024-08-04T07:10:30.165" v="22" actId="47"/>
        <pc:sldMkLst>
          <pc:docMk/>
          <pc:sldMk cId="2944208059" sldId="2147480478"/>
        </pc:sldMkLst>
      </pc:sldChg>
      <pc:sldChg chg="del">
        <pc:chgData name="Yoel Kortick" userId="167978f5-7f40-4909-85d5-d4149554ad4e" providerId="ADAL" clId="{0713ED74-FE5A-4171-8AC5-38D4FBF6BC37}" dt="2024-08-04T07:10:15.011" v="19" actId="47"/>
        <pc:sldMkLst>
          <pc:docMk/>
          <pc:sldMk cId="3695620586" sldId="2147480480"/>
        </pc:sldMkLst>
      </pc:sldChg>
      <pc:sldChg chg="modSp add mod">
        <pc:chgData name="Yoel Kortick" userId="167978f5-7f40-4909-85d5-d4149554ad4e" providerId="ADAL" clId="{0713ED74-FE5A-4171-8AC5-38D4FBF6BC37}" dt="2024-08-04T07:10:26.541" v="21" actId="255"/>
        <pc:sldMkLst>
          <pc:docMk/>
          <pc:sldMk cId="988641287" sldId="2147480515"/>
        </pc:sldMkLst>
        <pc:spChg chg="mod">
          <ac:chgData name="Yoel Kortick" userId="167978f5-7f40-4909-85d5-d4149554ad4e" providerId="ADAL" clId="{0713ED74-FE5A-4171-8AC5-38D4FBF6BC37}" dt="2024-08-04T07:10:26.541" v="21" actId="255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10:10.712" v="18" actId="255"/>
        <pc:sldMkLst>
          <pc:docMk/>
          <pc:sldMk cId="876593063" sldId="2147480516"/>
        </pc:sldMkLst>
        <pc:spChg chg="mod">
          <ac:chgData name="Yoel Kortick" userId="167978f5-7f40-4909-85d5-d4149554ad4e" providerId="ADAL" clId="{0713ED74-FE5A-4171-8AC5-38D4FBF6BC37}" dt="2024-08-04T07:10:10.712" v="18" actId="255"/>
          <ac:spMkLst>
            <pc:docMk/>
            <pc:sldMk cId="876593063" sldId="2147480516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54.910" v="14" actId="404"/>
        <pc:sldMkLst>
          <pc:docMk/>
          <pc:sldMk cId="3639974501" sldId="2147480517"/>
        </pc:sldMkLst>
        <pc:spChg chg="mod">
          <ac:chgData name="Yoel Kortick" userId="167978f5-7f40-4909-85d5-d4149554ad4e" providerId="ADAL" clId="{0713ED74-FE5A-4171-8AC5-38D4FBF6BC37}" dt="2024-08-04T07:09:54.910" v="14" actId="404"/>
          <ac:spMkLst>
            <pc:docMk/>
            <pc:sldMk cId="3639974501" sldId="2147480517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42.359" v="11" actId="404"/>
        <pc:sldMkLst>
          <pc:docMk/>
          <pc:sldMk cId="4089444449" sldId="2147480518"/>
        </pc:sldMkLst>
        <pc:spChg chg="mod">
          <ac:chgData name="Yoel Kortick" userId="167978f5-7f40-4909-85d5-d4149554ad4e" providerId="ADAL" clId="{0713ED74-FE5A-4171-8AC5-38D4FBF6BC37}" dt="2024-08-04T07:09:42.359" v="11" actId="404"/>
          <ac:spMkLst>
            <pc:docMk/>
            <pc:sldMk cId="4089444449" sldId="2147480518"/>
            <ac:spMk id="2" creationId="{00000000-0000-0000-0000-000000000000}"/>
          </ac:spMkLst>
        </pc:spChg>
      </pc:sldChg>
      <pc:sldMasterChg chg="addSp delSp modSp mod">
        <pc:chgData name="Yoel Kortick" userId="167978f5-7f40-4909-85d5-d4149554ad4e" providerId="ADAL" clId="{0713ED74-FE5A-4171-8AC5-38D4FBF6BC37}" dt="2024-08-04T07:16:30.606" v="27"/>
        <pc:sldMasterMkLst>
          <pc:docMk/>
          <pc:sldMasterMk cId="4005910495" sldId="2147484128"/>
        </pc:sldMasterMkLst>
        <pc:grpChg chg="del">
          <ac:chgData name="Yoel Kortick" userId="167978f5-7f40-4909-85d5-d4149554ad4e" providerId="ADAL" clId="{0713ED74-FE5A-4171-8AC5-38D4FBF6BC37}" dt="2024-08-04T07:16:29.715" v="26" actId="478"/>
          <ac:grpSpMkLst>
            <pc:docMk/>
            <pc:sldMasterMk cId="4005910495" sldId="2147484128"/>
            <ac:grpSpMk id="8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16:30.606" v="27"/>
          <ac:picMkLst>
            <pc:docMk/>
            <pc:sldMasterMk cId="4005910495" sldId="2147484128"/>
            <ac:picMk id="4" creationId="{E7E842BE-8874-E2E5-4E32-0EC0FCA2AD5E}"/>
          </ac:picMkLst>
        </pc:picChg>
      </pc:sldMasterChg>
      <pc:sldMasterChg chg="addSp delSp modSp mod">
        <pc:chgData name="Yoel Kortick" userId="167978f5-7f40-4909-85d5-d4149554ad4e" providerId="ADAL" clId="{0713ED74-FE5A-4171-8AC5-38D4FBF6BC37}" dt="2024-08-04T07:20:50.162" v="65" actId="1035"/>
        <pc:sldMasterMkLst>
          <pc:docMk/>
          <pc:sldMasterMk cId="2410956059" sldId="2147484677"/>
        </pc:sldMasterMkLst>
        <pc:grpChg chg="del">
          <ac:chgData name="Yoel Kortick" userId="167978f5-7f40-4909-85d5-d4149554ad4e" providerId="ADAL" clId="{0713ED74-FE5A-4171-8AC5-38D4FBF6BC37}" dt="2024-08-04T07:20:11.981" v="28" actId="478"/>
          <ac:grpSpMkLst>
            <pc:docMk/>
            <pc:sldMasterMk cId="2410956059" sldId="2147484677"/>
            <ac:grpSpMk id="5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20:50.162" v="65" actId="1035"/>
          <ac:picMkLst>
            <pc:docMk/>
            <pc:sldMasterMk cId="2410956059" sldId="2147484677"/>
            <ac:picMk id="4" creationId="{C4BBB98F-7179-869A-9BA5-4A77672F387D}"/>
          </ac:picMkLst>
        </pc:picChg>
      </pc:sldMasterChg>
    </pc:docChg>
  </pc:docChgLst>
  <pc:docChgLst>
    <pc:chgData name="Yoel Kortick" userId="167978f5-7f40-4909-85d5-d4149554ad4e" providerId="ADAL" clId="{8B49C7FE-A6D3-4BF2-B595-8CD4BBBA8318}"/>
    <pc:docChg chg="undo custSel addSld delSld modSld">
      <pc:chgData name="Yoel Kortick" userId="167978f5-7f40-4909-85d5-d4149554ad4e" providerId="ADAL" clId="{8B49C7FE-A6D3-4BF2-B595-8CD4BBBA8318}" dt="2024-09-03T05:02:24.593" v="609" actId="14100"/>
      <pc:docMkLst>
        <pc:docMk/>
      </pc:docMkLst>
      <pc:sldChg chg="modSp mod">
        <pc:chgData name="Yoel Kortick" userId="167978f5-7f40-4909-85d5-d4149554ad4e" providerId="ADAL" clId="{8B49C7FE-A6D3-4BF2-B595-8CD4BBBA8318}" dt="2024-09-03T04:21:59.596" v="2" actId="14100"/>
        <pc:sldMkLst>
          <pc:docMk/>
          <pc:sldMk cId="2377145864" sldId="303"/>
        </pc:sldMkLst>
        <pc:spChg chg="mod">
          <ac:chgData name="Yoel Kortick" userId="167978f5-7f40-4909-85d5-d4149554ad4e" providerId="ADAL" clId="{8B49C7FE-A6D3-4BF2-B595-8CD4BBBA8318}" dt="2024-09-03T04:21:59.596" v="2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2:52.716" v="5" actId="20577"/>
        <pc:sldMkLst>
          <pc:docMk/>
          <pc:sldMk cId="3564741323" sldId="306"/>
        </pc:sldMkLst>
        <pc:spChg chg="mod">
          <ac:chgData name="Yoel Kortick" userId="167978f5-7f40-4909-85d5-d4149554ad4e" providerId="ADAL" clId="{8B49C7FE-A6D3-4BF2-B595-8CD4BBBA8318}" dt="2024-09-03T04:22:52.716" v="5" actId="20577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4:40.470" v="13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8B49C7FE-A6D3-4BF2-B595-8CD4BBBA8318}" dt="2024-09-03T04:24:40.470" v="13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43643754" sldId="2147480447"/>
        </pc:sldMkLst>
      </pc:sldChg>
      <pc:sldChg chg="addSp delSp modSp mod">
        <pc:chgData name="Yoel Kortick" userId="167978f5-7f40-4909-85d5-d4149554ad4e" providerId="ADAL" clId="{8B49C7FE-A6D3-4BF2-B595-8CD4BBBA8318}" dt="2024-09-03T04:47:41.355" v="131" actId="1076"/>
        <pc:sldMkLst>
          <pc:docMk/>
          <pc:sldMk cId="4224306853" sldId="2147480476"/>
        </pc:sldMkLst>
        <pc:spChg chg="add mod">
          <ac:chgData name="Yoel Kortick" userId="167978f5-7f40-4909-85d5-d4149554ad4e" providerId="ADAL" clId="{8B49C7FE-A6D3-4BF2-B595-8CD4BBBA8318}" dt="2024-09-03T04:44:48.688" v="72" actId="1038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4224306853" sldId="2147480476"/>
            <ac:spMk id="4" creationId="{96ED5CD9-D5DE-16A7-B4F2-81F2DB25CD79}"/>
          </ac:spMkLst>
        </pc:spChg>
        <pc:spChg chg="add mod">
          <ac:chgData name="Yoel Kortick" userId="167978f5-7f40-4909-85d5-d4149554ad4e" providerId="ADAL" clId="{8B49C7FE-A6D3-4BF2-B595-8CD4BBBA8318}" dt="2024-09-03T04:45:32.199" v="80" actId="14100"/>
          <ac:spMkLst>
            <pc:docMk/>
            <pc:sldMk cId="4224306853" sldId="2147480476"/>
            <ac:spMk id="5" creationId="{8FE72C36-3381-0688-4C82-297D198A4095}"/>
          </ac:spMkLst>
        </pc:spChg>
        <pc:spChg chg="add mod">
          <ac:chgData name="Yoel Kortick" userId="167978f5-7f40-4909-85d5-d4149554ad4e" providerId="ADAL" clId="{8B49C7FE-A6D3-4BF2-B595-8CD4BBBA8318}" dt="2024-09-03T04:45:16.920" v="77" actId="108"/>
          <ac:spMkLst>
            <pc:docMk/>
            <pc:sldMk cId="4224306853" sldId="2147480476"/>
            <ac:spMk id="6" creationId="{A991DDBB-6424-9B1F-E286-19D790B09E75}"/>
          </ac:spMkLst>
        </pc:spChg>
        <pc:spChg chg="add mod">
          <ac:chgData name="Yoel Kortick" userId="167978f5-7f40-4909-85d5-d4149554ad4e" providerId="ADAL" clId="{8B49C7FE-A6D3-4BF2-B595-8CD4BBBA8318}" dt="2024-09-03T04:45:43.465" v="83" actId="14100"/>
          <ac:spMkLst>
            <pc:docMk/>
            <pc:sldMk cId="4224306853" sldId="2147480476"/>
            <ac:spMk id="7" creationId="{144467D8-F568-0677-B644-561BED17A59F}"/>
          </ac:spMkLst>
        </pc:spChg>
        <pc:spChg chg="add mod">
          <ac:chgData name="Yoel Kortick" userId="167978f5-7f40-4909-85d5-d4149554ad4e" providerId="ADAL" clId="{8B49C7FE-A6D3-4BF2-B595-8CD4BBBA8318}" dt="2024-09-03T04:44:25.052" v="64" actId="14100"/>
          <ac:spMkLst>
            <pc:docMk/>
            <pc:sldMk cId="4224306853" sldId="2147480476"/>
            <ac:spMk id="8" creationId="{E055DA42-705D-C5DD-26E2-4E5C67E86A1F}"/>
          </ac:spMkLst>
        </pc:spChg>
        <pc:spChg chg="add mod">
          <ac:chgData name="Yoel Kortick" userId="167978f5-7f40-4909-85d5-d4149554ad4e" providerId="ADAL" clId="{8B49C7FE-A6D3-4BF2-B595-8CD4BBBA8318}" dt="2024-09-03T04:45:23.674" v="78" actId="108"/>
          <ac:spMkLst>
            <pc:docMk/>
            <pc:sldMk cId="4224306853" sldId="2147480476"/>
            <ac:spMk id="9" creationId="{38D9C455-6CAB-EF1C-5AC0-394F92F99C81}"/>
          </ac:spMkLst>
        </pc:spChg>
        <pc:spChg chg="del">
          <ac:chgData name="Yoel Kortick" userId="167978f5-7f40-4909-85d5-d4149554ad4e" providerId="ADAL" clId="{8B49C7FE-A6D3-4BF2-B595-8CD4BBBA8318}" dt="2024-09-03T04:44:11.307" v="40" actId="478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8B49C7FE-A6D3-4BF2-B595-8CD4BBBA8318}" dt="2024-09-03T04:47:41.355" v="131" actId="1076"/>
          <ac:spMkLst>
            <pc:docMk/>
            <pc:sldMk cId="4224306853" sldId="2147480476"/>
            <ac:spMk id="11" creationId="{1A2F555E-61B5-38F0-457A-71AB9AA8BAB7}"/>
          </ac:spMkLst>
        </pc:sp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2" creationId="{8B0BA0BF-950C-763C-5277-2C08CB10DFCE}"/>
          </ac:cxnSpMkLst>
        </pc:cxn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3" creationId="{1B7C2120-3B95-183B-ADE3-A022F619DFFA}"/>
          </ac:cxnSpMkLst>
        </pc:cxnChg>
      </pc:sldChg>
      <pc:sldChg chg="addSp delSp modSp mod">
        <pc:chgData name="Yoel Kortick" userId="167978f5-7f40-4909-85d5-d4149554ad4e" providerId="ADAL" clId="{8B49C7FE-A6D3-4BF2-B595-8CD4BBBA8318}" dt="2024-09-03T04:49:28.241" v="167"/>
        <pc:sldMkLst>
          <pc:docMk/>
          <pc:sldMk cId="3842267374" sldId="2147480479"/>
        </pc:sldMkLst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2" creationId="{6E57F66E-A8EA-7CB5-AD94-95349227AA1A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3842267374" sldId="2147480479"/>
            <ac:spMk id="4" creationId="{DD13AB6D-430C-3A48-AFFC-A3790021FF19}"/>
          </ac:spMkLst>
        </pc:spChg>
        <pc:spChg chg="add mod">
          <ac:chgData name="Yoel Kortick" userId="167978f5-7f40-4909-85d5-d4149554ad4e" providerId="ADAL" clId="{8B49C7FE-A6D3-4BF2-B595-8CD4BBBA8318}" dt="2024-09-03T04:49:21.065" v="166"/>
          <ac:spMkLst>
            <pc:docMk/>
            <pc:sldMk cId="3842267374" sldId="2147480479"/>
            <ac:spMk id="5" creationId="{D5DB4EE6-E7FB-2030-C484-113AAA23C7CB}"/>
          </ac:spMkLst>
        </pc:spChg>
        <pc:spChg chg="add mod">
          <ac:chgData name="Yoel Kortick" userId="167978f5-7f40-4909-85d5-d4149554ad4e" providerId="ADAL" clId="{8B49C7FE-A6D3-4BF2-B595-8CD4BBBA8318}" dt="2024-09-03T04:49:28.241" v="167"/>
          <ac:spMkLst>
            <pc:docMk/>
            <pc:sldMk cId="3842267374" sldId="2147480479"/>
            <ac:spMk id="6" creationId="{2629090C-9E96-5A1D-BB58-FD837E28F20D}"/>
          </ac:spMkLst>
        </pc:spChg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7" creationId="{02389494-C458-9D41-D431-EE0D14EE7DF7}"/>
          </ac:spMkLst>
        </pc:spChg>
        <pc:spChg chg="del">
          <ac:chgData name="Yoel Kortick" userId="167978f5-7f40-4909-85d5-d4149554ad4e" providerId="ADAL" clId="{8B49C7FE-A6D3-4BF2-B595-8CD4BBBA8318}" dt="2024-09-03T04:48:26.902" v="133" actId="478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8B49C7FE-A6D3-4BF2-B595-8CD4BBBA8318}" dt="2024-09-03T04:48:25.531" v="132" actId="478"/>
          <ac:picMkLst>
            <pc:docMk/>
            <pc:sldMk cId="3842267374" sldId="2147480479"/>
            <ac:picMk id="8" creationId="{A33F40B8-DD77-6DF7-8ED3-FDEF51387D02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2:38.147" v="267" actId="1582"/>
        <pc:sldMkLst>
          <pc:docMk/>
          <pc:sldMk cId="904595637" sldId="2147480482"/>
        </pc:sldMkLst>
        <pc:spChg chg="add del mod">
          <ac:chgData name="Yoel Kortick" userId="167978f5-7f40-4909-85d5-d4149554ad4e" providerId="ADAL" clId="{8B49C7FE-A6D3-4BF2-B595-8CD4BBBA8318}" dt="2024-09-03T04:51:52.423" v="176" actId="478"/>
          <ac:spMkLst>
            <pc:docMk/>
            <pc:sldMk cId="904595637" sldId="2147480482"/>
            <ac:spMk id="2" creationId="{5337A652-4E95-9B14-F583-EBC62DC3F1BC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904595637" sldId="2147480482"/>
            <ac:spMk id="4" creationId="{870FF4AD-B3E6-1FA4-323A-91FDA4F45583}"/>
          </ac:spMkLst>
        </pc:spChg>
        <pc:spChg chg="add mod">
          <ac:chgData name="Yoel Kortick" userId="167978f5-7f40-4909-85d5-d4149554ad4e" providerId="ADAL" clId="{8B49C7FE-A6D3-4BF2-B595-8CD4BBBA8318}" dt="2024-09-03T04:52:29.685" v="264" actId="1582"/>
          <ac:spMkLst>
            <pc:docMk/>
            <pc:sldMk cId="904595637" sldId="2147480482"/>
            <ac:spMk id="7" creationId="{C8B6D1B1-A6CA-2251-F06F-64167733C7C5}"/>
          </ac:spMkLst>
        </pc:spChg>
        <pc:spChg chg="add mod">
          <ac:chgData name="Yoel Kortick" userId="167978f5-7f40-4909-85d5-d4149554ad4e" providerId="ADAL" clId="{8B49C7FE-A6D3-4BF2-B595-8CD4BBBA8318}" dt="2024-09-03T04:52:38.147" v="267" actId="1582"/>
          <ac:spMkLst>
            <pc:docMk/>
            <pc:sldMk cId="904595637" sldId="2147480482"/>
            <ac:spMk id="8" creationId="{091C5B02-AFCD-33B3-2199-A0D1F8E7F26B}"/>
          </ac:spMkLst>
        </pc:spChg>
        <pc:spChg chg="mod">
          <ac:chgData name="Yoel Kortick" userId="167978f5-7f40-4909-85d5-d4149554ad4e" providerId="ADAL" clId="{8B49C7FE-A6D3-4BF2-B595-8CD4BBBA8318}" dt="2024-09-03T04:50:26.179" v="174"/>
          <ac:spMkLst>
            <pc:docMk/>
            <pc:sldMk cId="904595637" sldId="2147480482"/>
            <ac:spMk id="12" creationId="{1F0AF78D-27ED-9E51-0167-7B13CF80FC36}"/>
          </ac:spMkLst>
        </pc:spChg>
        <pc:picChg chg="del">
          <ac:chgData name="Yoel Kortick" userId="167978f5-7f40-4909-85d5-d4149554ad4e" providerId="ADAL" clId="{8B49C7FE-A6D3-4BF2-B595-8CD4BBBA8318}" dt="2024-09-03T04:50:21.645" v="171" actId="478"/>
          <ac:picMkLst>
            <pc:docMk/>
            <pc:sldMk cId="904595637" sldId="2147480482"/>
            <ac:picMk id="5" creationId="{F8AB287D-5482-6564-266A-E5FFE15A933A}"/>
          </ac:picMkLst>
        </pc:picChg>
        <pc:picChg chg="add mod">
          <ac:chgData name="Yoel Kortick" userId="167978f5-7f40-4909-85d5-d4149554ad4e" providerId="ADAL" clId="{8B49C7FE-A6D3-4BF2-B595-8CD4BBBA8318}" dt="2024-09-03T04:52:18.116" v="261" actId="208"/>
          <ac:picMkLst>
            <pc:docMk/>
            <pc:sldMk cId="904595637" sldId="2147480482"/>
            <ac:picMk id="6" creationId="{A57BAF03-3C52-150B-86F0-E553090C5E2A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130794386" sldId="2147480485"/>
        </pc:sldMkLst>
      </pc:sldChg>
      <pc:sldChg chg="modSp del">
        <pc:chgData name="Yoel Kortick" userId="167978f5-7f40-4909-85d5-d4149554ad4e" providerId="ADAL" clId="{8B49C7FE-A6D3-4BF2-B595-8CD4BBBA8318}" dt="2024-09-03T04:50:14.404" v="168" actId="47"/>
        <pc:sldMkLst>
          <pc:docMk/>
          <pc:sldMk cId="2735056908" sldId="2147480498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735056908" sldId="2147480498"/>
            <ac:spMk id="4" creationId="{BF2689F4-9087-CF3F-2FCB-642FE7DD2E47}"/>
          </ac:spMkLst>
        </pc:spChg>
      </pc:sldChg>
      <pc:sldChg chg="modSp del">
        <pc:chgData name="Yoel Kortick" userId="167978f5-7f40-4909-85d5-d4149554ad4e" providerId="ADAL" clId="{8B49C7FE-A6D3-4BF2-B595-8CD4BBBA8318}" dt="2024-09-03T04:50:15.352" v="169" actId="47"/>
        <pc:sldMkLst>
          <pc:docMk/>
          <pc:sldMk cId="251919065" sldId="2147480499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51919065" sldId="2147480499"/>
            <ac:spMk id="4" creationId="{6E2FA8EF-72CA-B452-87BB-9E3E536A6568}"/>
          </ac:spMkLst>
        </pc:spChg>
      </pc:sldChg>
      <pc:sldChg chg="modSp del">
        <pc:chgData name="Yoel Kortick" userId="167978f5-7f40-4909-85d5-d4149554ad4e" providerId="ADAL" clId="{8B49C7FE-A6D3-4BF2-B595-8CD4BBBA8318}" dt="2024-09-03T04:50:16.004" v="170" actId="47"/>
        <pc:sldMkLst>
          <pc:docMk/>
          <pc:sldMk cId="930857346" sldId="2147480500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30857346" sldId="2147480500"/>
            <ac:spMk id="4" creationId="{51B121BF-E7E5-CF4D-657E-3482D014649F}"/>
          </ac:spMkLst>
        </pc:spChg>
      </pc:sldChg>
      <pc:sldChg chg="addSp delSp modSp mod">
        <pc:chgData name="Yoel Kortick" userId="167978f5-7f40-4909-85d5-d4149554ad4e" providerId="ADAL" clId="{8B49C7FE-A6D3-4BF2-B595-8CD4BBBA8318}" dt="2024-09-03T04:53:22.272" v="281" actId="11529"/>
        <pc:sldMkLst>
          <pc:docMk/>
          <pc:sldMk cId="3369601731" sldId="2147480501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3369601731" sldId="2147480501"/>
            <ac:spMk id="4" creationId="{2F3C1193-8EEF-3C77-04F3-E29E47C1FA6C}"/>
          </ac:spMkLst>
        </pc:spChg>
        <pc:spChg chg="add">
          <ac:chgData name="Yoel Kortick" userId="167978f5-7f40-4909-85d5-d4149554ad4e" providerId="ADAL" clId="{8B49C7FE-A6D3-4BF2-B595-8CD4BBBA8318}" dt="2024-09-03T04:53:22.272" v="281" actId="11529"/>
          <ac:spMkLst>
            <pc:docMk/>
            <pc:sldMk cId="3369601731" sldId="2147480501"/>
            <ac:spMk id="7" creationId="{5A9A2E66-FFC6-7E0E-1EA0-52D49808EA46}"/>
          </ac:spMkLst>
        </pc:spChg>
        <pc:spChg chg="mod">
          <ac:chgData name="Yoel Kortick" userId="167978f5-7f40-4909-85d5-d4149554ad4e" providerId="ADAL" clId="{8B49C7FE-A6D3-4BF2-B595-8CD4BBBA8318}" dt="2024-09-03T04:52:50.366" v="275" actId="20577"/>
          <ac:spMkLst>
            <pc:docMk/>
            <pc:sldMk cId="3369601731" sldId="2147480501"/>
            <ac:spMk id="12" creationId="{AAEFD388-7CE0-C0F1-5020-0A2DEC088F02}"/>
          </ac:spMkLst>
        </pc:spChg>
        <pc:picChg chg="add mod">
          <ac:chgData name="Yoel Kortick" userId="167978f5-7f40-4909-85d5-d4149554ad4e" providerId="ADAL" clId="{8B49C7FE-A6D3-4BF2-B595-8CD4BBBA8318}" dt="2024-09-03T04:53:17.347" v="280" actId="208"/>
          <ac:picMkLst>
            <pc:docMk/>
            <pc:sldMk cId="3369601731" sldId="2147480501"/>
            <ac:picMk id="5" creationId="{3B221597-85DA-4431-5981-92F415B6FFBB}"/>
          </ac:picMkLst>
        </pc:picChg>
        <pc:picChg chg="del">
          <ac:chgData name="Yoel Kortick" userId="167978f5-7f40-4909-85d5-d4149554ad4e" providerId="ADAL" clId="{8B49C7FE-A6D3-4BF2-B595-8CD4BBBA8318}" dt="2024-09-03T04:52:52.508" v="276" actId="47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8:15.264" v="486" actId="108"/>
        <pc:sldMkLst>
          <pc:docMk/>
          <pc:sldMk cId="1477082012" sldId="2147480502"/>
        </pc:sldMkLst>
        <pc:spChg chg="add mod">
          <ac:chgData name="Yoel Kortick" userId="167978f5-7f40-4909-85d5-d4149554ad4e" providerId="ADAL" clId="{8B49C7FE-A6D3-4BF2-B595-8CD4BBBA8318}" dt="2024-09-03T04:54:03.938" v="328" actId="1035"/>
          <ac:spMkLst>
            <pc:docMk/>
            <pc:sldMk cId="1477082012" sldId="2147480502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1477082012" sldId="2147480502"/>
            <ac:spMk id="4" creationId="{8B7D73CA-F1D9-D16C-2613-00CDC1BC7CD8}"/>
          </ac:spMkLst>
        </pc:spChg>
        <pc:spChg chg="del">
          <ac:chgData name="Yoel Kortick" userId="167978f5-7f40-4909-85d5-d4149554ad4e" providerId="ADAL" clId="{8B49C7FE-A6D3-4BF2-B595-8CD4BBBA8318}" dt="2024-09-03T04:53:39.147" v="283" actId="478"/>
          <ac:spMkLst>
            <pc:docMk/>
            <pc:sldMk cId="1477082012" sldId="2147480502"/>
            <ac:spMk id="5" creationId="{5861E0CC-E20E-1851-DF0B-104F27BE648F}"/>
          </ac:spMkLst>
        </pc:spChg>
        <pc:spChg chg="mod">
          <ac:chgData name="Yoel Kortick" userId="167978f5-7f40-4909-85d5-d4149554ad4e" providerId="ADAL" clId="{8B49C7FE-A6D3-4BF2-B595-8CD4BBBA8318}" dt="2024-09-03T04:55:14.045" v="367" actId="1038"/>
          <ac:spMkLst>
            <pc:docMk/>
            <pc:sldMk cId="1477082012" sldId="2147480502"/>
            <ac:spMk id="7" creationId="{D941F859-12EB-108A-F2B8-6F01B64896A6}"/>
          </ac:spMkLst>
        </pc:spChg>
        <pc:spChg chg="del">
          <ac:chgData name="Yoel Kortick" userId="167978f5-7f40-4909-85d5-d4149554ad4e" providerId="ADAL" clId="{8B49C7FE-A6D3-4BF2-B595-8CD4BBBA8318}" dt="2024-09-03T04:53:40.431" v="284" actId="478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8B49C7FE-A6D3-4BF2-B595-8CD4BBBA8318}" dt="2024-09-03T04:58:15.264" v="486" actId="108"/>
          <ac:spMkLst>
            <pc:docMk/>
            <pc:sldMk cId="1477082012" sldId="2147480502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3:43.420" v="287" actId="478"/>
          <ac:spMkLst>
            <pc:docMk/>
            <pc:sldMk cId="1477082012" sldId="2147480502"/>
            <ac:spMk id="13" creationId="{179D6DEA-D185-6EC6-FC54-5A3D7379945B}"/>
          </ac:spMkLst>
        </pc:spChg>
        <pc:spChg chg="del">
          <ac:chgData name="Yoel Kortick" userId="167978f5-7f40-4909-85d5-d4149554ad4e" providerId="ADAL" clId="{8B49C7FE-A6D3-4BF2-B595-8CD4BBBA8318}" dt="2024-09-03T04:53:44.252" v="288" actId="478"/>
          <ac:spMkLst>
            <pc:docMk/>
            <pc:sldMk cId="1477082012" sldId="2147480502"/>
            <ac:spMk id="15" creationId="{53276414-C073-9565-E921-CE2B23EC59F1}"/>
          </ac:spMkLst>
        </pc:spChg>
        <pc:spChg chg="del">
          <ac:chgData name="Yoel Kortick" userId="167978f5-7f40-4909-85d5-d4149554ad4e" providerId="ADAL" clId="{8B49C7FE-A6D3-4BF2-B595-8CD4BBBA8318}" dt="2024-09-03T04:53:45.770" v="289" actId="478"/>
          <ac:spMkLst>
            <pc:docMk/>
            <pc:sldMk cId="1477082012" sldId="2147480502"/>
            <ac:spMk id="16" creationId="{2D078114-C61A-4221-1024-7CAFD17A3887}"/>
          </ac:spMkLst>
        </pc:spChg>
        <pc:spChg chg="add mod">
          <ac:chgData name="Yoel Kortick" userId="167978f5-7f40-4909-85d5-d4149554ad4e" providerId="ADAL" clId="{8B49C7FE-A6D3-4BF2-B595-8CD4BBBA8318}" dt="2024-09-03T04:57:07.844" v="470" actId="1076"/>
          <ac:spMkLst>
            <pc:docMk/>
            <pc:sldMk cId="1477082012" sldId="2147480502"/>
            <ac:spMk id="18" creationId="{A8E30FB5-51EA-CFB7-AFC7-3DCF3E9B9DFF}"/>
          </ac:spMkLst>
        </pc:spChg>
        <pc:picChg chg="add del mod ord">
          <ac:chgData name="Yoel Kortick" userId="167978f5-7f40-4909-85d5-d4149554ad4e" providerId="ADAL" clId="{8B49C7FE-A6D3-4BF2-B595-8CD4BBBA8318}" dt="2024-09-03T04:55:57.816" v="368" actId="478"/>
          <ac:picMkLst>
            <pc:docMk/>
            <pc:sldMk cId="1477082012" sldId="2147480502"/>
            <ac:picMk id="9" creationId="{DC41169B-47F2-85E1-5096-F6533D10FE89}"/>
          </ac:picMkLst>
        </pc:picChg>
        <pc:picChg chg="add mod ord">
          <ac:chgData name="Yoel Kortick" userId="167978f5-7f40-4909-85d5-d4149554ad4e" providerId="ADAL" clId="{8B49C7FE-A6D3-4BF2-B595-8CD4BBBA8318}" dt="2024-09-03T04:57:20.578" v="474" actId="208"/>
          <ac:picMkLst>
            <pc:docMk/>
            <pc:sldMk cId="1477082012" sldId="2147480502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3:41.364" v="285" actId="478"/>
          <ac:cxnSpMkLst>
            <pc:docMk/>
            <pc:sldMk cId="1477082012" sldId="2147480502"/>
            <ac:cxnSpMk id="10" creationId="{81D0727A-ED93-079F-BAF6-4F6C1D9E7A5E}"/>
          </ac:cxnSpMkLst>
        </pc:cxnChg>
        <pc:cxnChg chg="del">
          <ac:chgData name="Yoel Kortick" userId="167978f5-7f40-4909-85d5-d4149554ad4e" providerId="ADAL" clId="{8B49C7FE-A6D3-4BF2-B595-8CD4BBBA8318}" dt="2024-09-03T04:53:42.133" v="286" actId="478"/>
          <ac:cxnSpMkLst>
            <pc:docMk/>
            <pc:sldMk cId="1477082012" sldId="2147480502"/>
            <ac:cxnSpMk id="17" creationId="{584067BB-C700-A4E3-6F57-5710751B5C8A}"/>
          </ac:cxnSpMkLst>
        </pc:cxnChg>
        <pc:cxnChg chg="add mod">
          <ac:chgData name="Yoel Kortick" userId="167978f5-7f40-4909-85d5-d4149554ad4e" providerId="ADAL" clId="{8B49C7FE-A6D3-4BF2-B595-8CD4BBBA8318}" dt="2024-09-03T04:57:14.488" v="472" actId="14100"/>
          <ac:cxnSpMkLst>
            <pc:docMk/>
            <pc:sldMk cId="1477082012" sldId="2147480502"/>
            <ac:cxnSpMk id="20" creationId="{2021E98B-F7FB-C725-0466-40A34DD9FD1F}"/>
          </ac:cxnSpMkLst>
        </pc:cxnChg>
        <pc:cxnChg chg="add del mod">
          <ac:chgData name="Yoel Kortick" userId="167978f5-7f40-4909-85d5-d4149554ad4e" providerId="ADAL" clId="{8B49C7FE-A6D3-4BF2-B595-8CD4BBBA8318}" dt="2024-09-03T04:57:16.757" v="473" actId="478"/>
          <ac:cxnSpMkLst>
            <pc:docMk/>
            <pc:sldMk cId="1477082012" sldId="2147480502"/>
            <ac:cxnSpMk id="21" creationId="{9FFCF49E-A85F-172D-E498-060061E3448C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87883648" sldId="2147480503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5638702" sldId="2147480504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4503655" sldId="2147480505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046662401" sldId="2147480506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521977575" sldId="2147480507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4814772" sldId="2147480508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599072218" sldId="2147480510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728525342" sldId="2147480511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738545075" sldId="2147480512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601371391" sldId="2147480514"/>
        </pc:sldMkLst>
      </pc:sldChg>
      <pc:sldChg chg="modSp">
        <pc:chgData name="Yoel Kortick" userId="167978f5-7f40-4909-85d5-d4149554ad4e" providerId="ADAL" clId="{8B49C7FE-A6D3-4BF2-B595-8CD4BBBA8318}" dt="2024-09-03T04:22:31.981" v="3"/>
        <pc:sldMkLst>
          <pc:docMk/>
          <pc:sldMk cId="988641287" sldId="2147480515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8B49C7FE-A6D3-4BF2-B595-8CD4BBBA8318}" dt="2024-09-03T04:22:49.430" v="4"/>
        <pc:sldMkLst>
          <pc:docMk/>
          <pc:sldMk cId="876593063" sldId="2147480516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876593063" sldId="2147480516"/>
            <ac:spMk id="2" creationId="{00000000-0000-0000-0000-000000000000}"/>
          </ac:spMkLst>
        </pc:spChg>
      </pc:sldChg>
      <pc:sldChg chg="addSp delSp modSp add mod">
        <pc:chgData name="Yoel Kortick" userId="167978f5-7f40-4909-85d5-d4149554ad4e" providerId="ADAL" clId="{8B49C7FE-A6D3-4BF2-B595-8CD4BBBA8318}" dt="2024-09-03T04:42:05.248" v="39" actId="207"/>
        <pc:sldMkLst>
          <pc:docMk/>
          <pc:sldMk cId="3620343171" sldId="2147480517"/>
        </pc:sldMkLst>
        <pc:spChg chg="add mod">
          <ac:chgData name="Yoel Kortick" userId="167978f5-7f40-4909-85d5-d4149554ad4e" providerId="ADAL" clId="{8B49C7FE-A6D3-4BF2-B595-8CD4BBBA8318}" dt="2024-09-03T04:42:00.526" v="37" actId="207"/>
          <ac:spMkLst>
            <pc:docMk/>
            <pc:sldMk cId="3620343171" sldId="2147480517"/>
            <ac:spMk id="8" creationId="{8D50A340-7BE9-B87E-FCB4-0B637F29F715}"/>
          </ac:spMkLst>
        </pc:spChg>
        <pc:spChg chg="add mod">
          <ac:chgData name="Yoel Kortick" userId="167978f5-7f40-4909-85d5-d4149554ad4e" providerId="ADAL" clId="{8B49C7FE-A6D3-4BF2-B595-8CD4BBBA8318}" dt="2024-09-03T04:42:02.751" v="38" actId="207"/>
          <ac:spMkLst>
            <pc:docMk/>
            <pc:sldMk cId="3620343171" sldId="2147480517"/>
            <ac:spMk id="9" creationId="{ED48EDA2-2987-C7CE-8F0C-CC5DDF5EA560}"/>
          </ac:spMkLst>
        </pc:spChg>
        <pc:spChg chg="del">
          <ac:chgData name="Yoel Kortick" userId="167978f5-7f40-4909-85d5-d4149554ad4e" providerId="ADAL" clId="{8B49C7FE-A6D3-4BF2-B595-8CD4BBBA8318}" dt="2024-09-03T04:40:11.060" v="15" actId="478"/>
          <ac:spMkLst>
            <pc:docMk/>
            <pc:sldMk cId="3620343171" sldId="2147480517"/>
            <ac:spMk id="10" creationId="{08BBD040-26CC-693E-E7F3-31441B13AF6C}"/>
          </ac:spMkLst>
        </pc:spChg>
        <pc:spChg chg="add mod">
          <ac:chgData name="Yoel Kortick" userId="167978f5-7f40-4909-85d5-d4149554ad4e" providerId="ADAL" clId="{8B49C7FE-A6D3-4BF2-B595-8CD4BBBA8318}" dt="2024-09-03T04:42:05.248" v="39" actId="207"/>
          <ac:spMkLst>
            <pc:docMk/>
            <pc:sldMk cId="3620343171" sldId="2147480517"/>
            <ac:spMk id="11" creationId="{E384AB98-4A77-78DF-BF65-609CE8C2A68C}"/>
          </ac:spMkLst>
        </pc:spChg>
        <pc:picChg chg="add del">
          <ac:chgData name="Yoel Kortick" userId="167978f5-7f40-4909-85d5-d4149554ad4e" providerId="ADAL" clId="{8B49C7FE-A6D3-4BF2-B595-8CD4BBBA8318}" dt="2024-09-03T04:40:34.210" v="17" actId="478"/>
          <ac:picMkLst>
            <pc:docMk/>
            <pc:sldMk cId="3620343171" sldId="2147480517"/>
            <ac:picMk id="5" creationId="{97D4D69B-63D7-8896-3AAA-28C591F21FB1}"/>
          </ac:picMkLst>
        </pc:picChg>
        <pc:picChg chg="add mod">
          <ac:chgData name="Yoel Kortick" userId="167978f5-7f40-4909-85d5-d4149554ad4e" providerId="ADAL" clId="{8B49C7FE-A6D3-4BF2-B595-8CD4BBBA8318}" dt="2024-09-03T04:40:43.728" v="23" actId="208"/>
          <ac:picMkLst>
            <pc:docMk/>
            <pc:sldMk cId="3620343171" sldId="2147480517"/>
            <ac:picMk id="7" creationId="{8747C323-9041-395C-8C30-71E5151549E4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39974501" sldId="2147480517"/>
        </pc:sldMkLst>
      </pc:sldChg>
      <pc:sldChg chg="addSp delSp modSp add mod">
        <pc:chgData name="Yoel Kortick" userId="167978f5-7f40-4909-85d5-d4149554ad4e" providerId="ADAL" clId="{8B49C7FE-A6D3-4BF2-B595-8CD4BBBA8318}" dt="2024-09-03T04:59:12.744" v="515" actId="208"/>
        <pc:sldMkLst>
          <pc:docMk/>
          <pc:sldMk cId="1215767407" sldId="2147480518"/>
        </pc:sldMkLst>
        <pc:spChg chg="del">
          <ac:chgData name="Yoel Kortick" userId="167978f5-7f40-4909-85d5-d4149554ad4e" providerId="ADAL" clId="{8B49C7FE-A6D3-4BF2-B595-8CD4BBBA8318}" dt="2024-09-03T04:58:26.251" v="490" actId="478"/>
          <ac:spMkLst>
            <pc:docMk/>
            <pc:sldMk cId="1215767407" sldId="2147480518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59:11.158" v="514" actId="14100"/>
          <ac:spMkLst>
            <pc:docMk/>
            <pc:sldMk cId="1215767407" sldId="2147480518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8:17.885" v="487" actId="108"/>
          <ac:spMkLst>
            <pc:docMk/>
            <pc:sldMk cId="1215767407" sldId="2147480518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8:27.754" v="491" actId="478"/>
          <ac:spMkLst>
            <pc:docMk/>
            <pc:sldMk cId="1215767407" sldId="2147480518"/>
            <ac:spMk id="18" creationId="{A8E30FB5-51EA-CFB7-AFC7-3DCF3E9B9DFF}"/>
          </ac:spMkLst>
        </pc:spChg>
        <pc:picChg chg="add mod ord">
          <ac:chgData name="Yoel Kortick" userId="167978f5-7f40-4909-85d5-d4149554ad4e" providerId="ADAL" clId="{8B49C7FE-A6D3-4BF2-B595-8CD4BBBA8318}" dt="2024-09-03T04:59:12.744" v="515" actId="208"/>
          <ac:picMkLst>
            <pc:docMk/>
            <pc:sldMk cId="1215767407" sldId="2147480518"/>
            <ac:picMk id="6" creationId="{87499C4E-795A-28DD-79FC-FC10AEB12141}"/>
          </ac:picMkLst>
        </pc:picChg>
        <pc:picChg chg="del mod">
          <ac:chgData name="Yoel Kortick" userId="167978f5-7f40-4909-85d5-d4149554ad4e" providerId="ADAL" clId="{8B49C7FE-A6D3-4BF2-B595-8CD4BBBA8318}" dt="2024-09-03T04:58:20.759" v="489" actId="478"/>
          <ac:picMkLst>
            <pc:docMk/>
            <pc:sldMk cId="1215767407" sldId="2147480518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8:28.317" v="492" actId="478"/>
          <ac:cxnSpMkLst>
            <pc:docMk/>
            <pc:sldMk cId="1215767407" sldId="2147480518"/>
            <ac:cxnSpMk id="20" creationId="{2021E98B-F7FB-C725-0466-40A34DD9FD1F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4089444449" sldId="2147480518"/>
        </pc:sldMkLst>
      </pc:sldChg>
      <pc:sldChg chg="addSp delSp modSp add mod">
        <pc:chgData name="Yoel Kortick" userId="167978f5-7f40-4909-85d5-d4149554ad4e" providerId="ADAL" clId="{8B49C7FE-A6D3-4BF2-B595-8CD4BBBA8318}" dt="2024-09-03T05:00:45.619" v="525" actId="208"/>
        <pc:sldMkLst>
          <pc:docMk/>
          <pc:sldMk cId="3081278782" sldId="2147480519"/>
        </pc:sldMkLst>
        <pc:spChg chg="del">
          <ac:chgData name="Yoel Kortick" userId="167978f5-7f40-4909-85d5-d4149554ad4e" providerId="ADAL" clId="{8B49C7FE-A6D3-4BF2-B595-8CD4BBBA8318}" dt="2024-09-03T05:00:27.587" v="522" actId="478"/>
          <ac:spMkLst>
            <pc:docMk/>
            <pc:sldMk cId="3081278782" sldId="2147480519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9:37.039" v="517"/>
          <ac:spMkLst>
            <pc:docMk/>
            <pc:sldMk cId="3081278782" sldId="2147480519"/>
            <ac:spMk id="12" creationId="{AD92BF87-1189-6B23-06F7-0D05F69F4260}"/>
          </ac:spMkLst>
        </pc:spChg>
        <pc:picChg chg="add mod">
          <ac:chgData name="Yoel Kortick" userId="167978f5-7f40-4909-85d5-d4149554ad4e" providerId="ADAL" clId="{8B49C7FE-A6D3-4BF2-B595-8CD4BBBA8318}" dt="2024-09-03T05:00:45.619" v="525" actId="208"/>
          <ac:picMkLst>
            <pc:docMk/>
            <pc:sldMk cId="3081278782" sldId="2147480519"/>
            <ac:picMk id="5" creationId="{285EAAA5-572E-083F-0D92-BF78B89B6AF6}"/>
          </ac:picMkLst>
        </pc:picChg>
        <pc:picChg chg="del">
          <ac:chgData name="Yoel Kortick" userId="167978f5-7f40-4909-85d5-d4149554ad4e" providerId="ADAL" clId="{8B49C7FE-A6D3-4BF2-B595-8CD4BBBA8318}" dt="2024-09-03T05:00:21.637" v="518" actId="478"/>
          <ac:picMkLst>
            <pc:docMk/>
            <pc:sldMk cId="3081278782" sldId="2147480519"/>
            <ac:picMk id="6" creationId="{87499C4E-795A-28DD-79FC-FC10AEB12141}"/>
          </ac:picMkLst>
        </pc:picChg>
        <pc:cxnChg chg="add mod">
          <ac:chgData name="Yoel Kortick" userId="167978f5-7f40-4909-85d5-d4149554ad4e" providerId="ADAL" clId="{8B49C7FE-A6D3-4BF2-B595-8CD4BBBA8318}" dt="2024-09-03T05:00:38.877" v="524" actId="1076"/>
          <ac:cxnSpMkLst>
            <pc:docMk/>
            <pc:sldMk cId="3081278782" sldId="2147480519"/>
            <ac:cxnSpMk id="8" creationId="{5ABA7916-0D71-24E5-F6A7-C8CA54A8CB9A}"/>
          </ac:cxnSpMkLst>
        </pc:cxnChg>
      </pc:sldChg>
      <pc:sldChg chg="addSp delSp modSp add mod">
        <pc:chgData name="Yoel Kortick" userId="167978f5-7f40-4909-85d5-d4149554ad4e" providerId="ADAL" clId="{8B49C7FE-A6D3-4BF2-B595-8CD4BBBA8318}" dt="2024-09-03T05:02:24.593" v="609" actId="14100"/>
        <pc:sldMkLst>
          <pc:docMk/>
          <pc:sldMk cId="2180756936" sldId="2147480520"/>
        </pc:sldMkLst>
        <pc:spChg chg="mod">
          <ac:chgData name="Yoel Kortick" userId="167978f5-7f40-4909-85d5-d4149554ad4e" providerId="ADAL" clId="{8B49C7FE-A6D3-4BF2-B595-8CD4BBBA8318}" dt="2024-09-03T05:00:57.752" v="527"/>
          <ac:spMkLst>
            <pc:docMk/>
            <pc:sldMk cId="2180756936" sldId="2147480520"/>
            <ac:spMk id="12" creationId="{AD92BF87-1189-6B23-06F7-0D05F69F4260}"/>
          </ac:spMkLst>
        </pc:spChg>
        <pc:spChg chg="add mod">
          <ac:chgData name="Yoel Kortick" userId="167978f5-7f40-4909-85d5-d4149554ad4e" providerId="ADAL" clId="{8B49C7FE-A6D3-4BF2-B595-8CD4BBBA8318}" dt="2024-09-03T05:02:24.593" v="609" actId="14100"/>
          <ac:spMkLst>
            <pc:docMk/>
            <pc:sldMk cId="2180756936" sldId="2147480520"/>
            <ac:spMk id="15" creationId="{40D741D3-29C2-2251-0D4D-5F4F01B4B184}"/>
          </ac:spMkLst>
        </pc:spChg>
        <pc:picChg chg="del">
          <ac:chgData name="Yoel Kortick" userId="167978f5-7f40-4909-85d5-d4149554ad4e" providerId="ADAL" clId="{8B49C7FE-A6D3-4BF2-B595-8CD4BBBA8318}" dt="2024-09-03T05:01:22.023" v="528" actId="478"/>
          <ac:picMkLst>
            <pc:docMk/>
            <pc:sldMk cId="2180756936" sldId="2147480520"/>
            <ac:picMk id="5" creationId="{285EAAA5-572E-083F-0D92-BF78B89B6AF6}"/>
          </ac:picMkLst>
        </pc:picChg>
        <pc:picChg chg="add mod ord">
          <ac:chgData name="Yoel Kortick" userId="167978f5-7f40-4909-85d5-d4149554ad4e" providerId="ADAL" clId="{8B49C7FE-A6D3-4BF2-B595-8CD4BBBA8318}" dt="2024-09-03T05:01:30.061" v="541" actId="208"/>
          <ac:picMkLst>
            <pc:docMk/>
            <pc:sldMk cId="2180756936" sldId="2147480520"/>
            <ac:picMk id="6" creationId="{2076B672-FDD8-F608-359F-C1E80A0A0DA0}"/>
          </ac:picMkLst>
        </pc:picChg>
        <pc:cxnChg chg="mod">
          <ac:chgData name="Yoel Kortick" userId="167978f5-7f40-4909-85d5-d4149554ad4e" providerId="ADAL" clId="{8B49C7FE-A6D3-4BF2-B595-8CD4BBBA8318}" dt="2024-09-03T05:01:36.089" v="543" actId="14100"/>
          <ac:cxnSpMkLst>
            <pc:docMk/>
            <pc:sldMk cId="2180756936" sldId="2147480520"/>
            <ac:cxnSpMk id="8" creationId="{5ABA7916-0D71-24E5-F6A7-C8CA54A8CB9A}"/>
          </ac:cxnSpMkLst>
        </pc:cxnChg>
        <pc:cxnChg chg="add mod">
          <ac:chgData name="Yoel Kortick" userId="167978f5-7f40-4909-85d5-d4149554ad4e" providerId="ADAL" clId="{8B49C7FE-A6D3-4BF2-B595-8CD4BBBA8318}" dt="2024-09-03T05:01:37.946" v="544" actId="571"/>
          <ac:cxnSpMkLst>
            <pc:docMk/>
            <pc:sldMk cId="2180756936" sldId="2147480520"/>
            <ac:cxnSpMk id="9" creationId="{F140E603-1AAC-C0B5-E51B-C7DF6006A933}"/>
          </ac:cxnSpMkLst>
        </pc:cxnChg>
        <pc:cxnChg chg="add mod">
          <ac:chgData name="Yoel Kortick" userId="167978f5-7f40-4909-85d5-d4149554ad4e" providerId="ADAL" clId="{8B49C7FE-A6D3-4BF2-B595-8CD4BBBA8318}" dt="2024-09-03T05:01:42.325" v="545" actId="571"/>
          <ac:cxnSpMkLst>
            <pc:docMk/>
            <pc:sldMk cId="2180756936" sldId="2147480520"/>
            <ac:cxnSpMk id="10" creationId="{DC8FF4DB-2267-F32F-8954-517E3372732A}"/>
          </ac:cxnSpMkLst>
        </pc:cxnChg>
        <pc:cxnChg chg="add mod">
          <ac:chgData name="Yoel Kortick" userId="167978f5-7f40-4909-85d5-d4149554ad4e" providerId="ADAL" clId="{8B49C7FE-A6D3-4BF2-B595-8CD4BBBA8318}" dt="2024-09-03T05:01:46.128" v="546" actId="571"/>
          <ac:cxnSpMkLst>
            <pc:docMk/>
            <pc:sldMk cId="2180756936" sldId="2147480520"/>
            <ac:cxnSpMk id="11" creationId="{2E4B7D2F-2A07-50EC-FA5C-7FCCCB9B8DAC}"/>
          </ac:cxnSpMkLst>
        </pc:cxnChg>
        <pc:cxnChg chg="add mod">
          <ac:chgData name="Yoel Kortick" userId="167978f5-7f40-4909-85d5-d4149554ad4e" providerId="ADAL" clId="{8B49C7FE-A6D3-4BF2-B595-8CD4BBBA8318}" dt="2024-09-03T05:01:51.721" v="548" actId="1076"/>
          <ac:cxnSpMkLst>
            <pc:docMk/>
            <pc:sldMk cId="2180756936" sldId="2147480520"/>
            <ac:cxnSpMk id="13" creationId="{66C5C5F5-4638-E4BB-1E99-68351A1F71EC}"/>
          </ac:cxnSpMkLst>
        </pc:cxnChg>
        <pc:cxnChg chg="add mod">
          <ac:chgData name="Yoel Kortick" userId="167978f5-7f40-4909-85d5-d4149554ad4e" providerId="ADAL" clId="{8B49C7FE-A6D3-4BF2-B595-8CD4BBBA8318}" dt="2024-09-03T05:01:54.972" v="549" actId="1076"/>
          <ac:cxnSpMkLst>
            <pc:docMk/>
            <pc:sldMk cId="2180756936" sldId="2147480520"/>
            <ac:cxnSpMk id="14" creationId="{B9D324B8-3503-99EE-7409-456DA61CF538}"/>
          </ac:cxnSpMkLst>
        </pc:cxnChg>
      </pc:sldChg>
    </pc:docChg>
  </pc:docChgLst>
  <pc:docChgLst>
    <pc:chgData name="Yoel Kortick" userId="167978f5-7f40-4909-85d5-d4149554ad4e" providerId="ADAL" clId="{1164F5A3-5FA6-47C6-995A-0FEF66AC05CC}"/>
    <pc:docChg chg="undo redo custSel addSld delSld modSld sldOrd">
      <pc:chgData name="Yoel Kortick" userId="167978f5-7f40-4909-85d5-d4149554ad4e" providerId="ADAL" clId="{1164F5A3-5FA6-47C6-995A-0FEF66AC05CC}" dt="2024-04-04T15:33:33.984" v="6116" actId="6549"/>
      <pc:docMkLst>
        <pc:docMk/>
      </pc:docMkLst>
      <pc:sldChg chg="modSp mod">
        <pc:chgData name="Yoel Kortick" userId="167978f5-7f40-4909-85d5-d4149554ad4e" providerId="ADAL" clId="{1164F5A3-5FA6-47C6-995A-0FEF66AC05CC}" dt="2024-03-31T15:21:16.228" v="5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1164F5A3-5FA6-47C6-995A-0FEF66AC05CC}" dt="2024-03-31T15:21:16.228" v="5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3-31T16:05:05.229" v="531" actId="33524"/>
        <pc:sldMkLst>
          <pc:docMk/>
          <pc:sldMk cId="1230613315" sldId="2147480416"/>
        </pc:sldMkLst>
        <pc:spChg chg="mod">
          <ac:chgData name="Yoel Kortick" userId="167978f5-7f40-4909-85d5-d4149554ad4e" providerId="ADAL" clId="{1164F5A3-5FA6-47C6-995A-0FEF66AC05CC}" dt="2024-03-31T15:59:10.383" v="140" actId="20577"/>
          <ac:spMkLst>
            <pc:docMk/>
            <pc:sldMk cId="1230613315" sldId="2147480416"/>
            <ac:spMk id="4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6:05:05.229" v="531" actId="33524"/>
          <ac:spMkLst>
            <pc:docMk/>
            <pc:sldMk cId="1230613315" sldId="2147480416"/>
            <ac:spMk id="5" creationId="{00000000-0000-0000-0000-000000000000}"/>
          </ac:spMkLst>
        </pc:spChg>
      </pc:sldChg>
      <pc:sldChg chg="modSp mod ord">
        <pc:chgData name="Yoel Kortick" userId="167978f5-7f40-4909-85d5-d4149554ad4e" providerId="ADAL" clId="{1164F5A3-5FA6-47C6-995A-0FEF66AC05CC}" dt="2024-03-31T15:59:04.208" v="128" actId="20577"/>
        <pc:sldMkLst>
          <pc:docMk/>
          <pc:sldMk cId="3143615500" sldId="2147480418"/>
        </pc:sldMkLst>
        <pc:spChg chg="mod">
          <ac:chgData name="Yoel Kortick" userId="167978f5-7f40-4909-85d5-d4149554ad4e" providerId="ADAL" clId="{1164F5A3-5FA6-47C6-995A-0FEF66AC05CC}" dt="2024-03-31T15:59:04.208" v="128" actId="20577"/>
          <ac:spMkLst>
            <pc:docMk/>
            <pc:sldMk cId="3143615500" sldId="2147480418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1164F5A3-5FA6-47C6-995A-0FEF66AC05CC}" dt="2024-03-31T15:23:27.551" v="11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1164F5A3-5FA6-47C6-995A-0FEF66AC05CC}" dt="2024-03-31T15:23:27.551" v="112" actId="20577"/>
          <ac:spMkLst>
            <pc:docMk/>
            <pc:sldMk cId="2711077615" sldId="2147480430"/>
            <ac:spMk id="5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5:22:42.343" v="11" actId="20577"/>
          <ac:spMkLst>
            <pc:docMk/>
            <pc:sldMk cId="2711077615" sldId="2147480430"/>
            <ac:spMk id="6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4-04T15:33:33.984" v="6116" actId="6549"/>
        <pc:sldMkLst>
          <pc:docMk/>
          <pc:sldMk cId="3204608016" sldId="2147480431"/>
        </pc:sldMkLst>
        <pc:spChg chg="mod">
          <ac:chgData name="Yoel Kortick" userId="167978f5-7f40-4909-85d5-d4149554ad4e" providerId="ADAL" clId="{1164F5A3-5FA6-47C6-995A-0FEF66AC05CC}" dt="2024-04-04T15:33:33.984" v="6116" actId="65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modSp add mod">
        <pc:chgData name="Yoel Kortick" userId="167978f5-7f40-4909-85d5-d4149554ad4e" providerId="ADAL" clId="{1164F5A3-5FA6-47C6-995A-0FEF66AC05CC}" dt="2024-03-31T16:07:14.386" v="623" actId="14100"/>
        <pc:sldMkLst>
          <pc:docMk/>
          <pc:sldMk cId="3060676145" sldId="2147480432"/>
        </pc:sldMkLst>
        <pc:spChg chg="mod">
          <ac:chgData name="Yoel Kortick" userId="167978f5-7f40-4909-85d5-d4149554ad4e" providerId="ADAL" clId="{1164F5A3-5FA6-47C6-995A-0FEF66AC05CC}" dt="2024-03-31T16:07:14.386" v="623" actId="1410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add mod">
        <pc:chgData name="Yoel Kortick" userId="167978f5-7f40-4909-85d5-d4149554ad4e" providerId="ADAL" clId="{1164F5A3-5FA6-47C6-995A-0FEF66AC05CC}" dt="2024-04-04T15:17:05.039" v="5387" actId="33524"/>
        <pc:sldMkLst>
          <pc:docMk/>
          <pc:sldMk cId="4064668745" sldId="2147480433"/>
        </pc:sldMkLst>
        <pc:spChg chg="mod">
          <ac:chgData name="Yoel Kortick" userId="167978f5-7f40-4909-85d5-d4149554ad4e" providerId="ADAL" clId="{1164F5A3-5FA6-47C6-995A-0FEF66AC05CC}" dt="2024-03-31T16:07:24.421" v="654" actId="20577"/>
          <ac:spMkLst>
            <pc:docMk/>
            <pc:sldMk cId="4064668745" sldId="2147480433"/>
            <ac:spMk id="4" creationId="{2708F2A8-1189-630C-97BB-6CC955C5AB94}"/>
          </ac:spMkLst>
        </pc:spChg>
        <pc:spChg chg="mod">
          <ac:chgData name="Yoel Kortick" userId="167978f5-7f40-4909-85d5-d4149554ad4e" providerId="ADAL" clId="{1164F5A3-5FA6-47C6-995A-0FEF66AC05CC}" dt="2024-04-04T15:17:05.039" v="5387" actId="33524"/>
          <ac:spMkLst>
            <pc:docMk/>
            <pc:sldMk cId="4064668745" sldId="2147480433"/>
            <ac:spMk id="5" creationId="{87BD399E-37F1-C966-F9EE-C1846552AB90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7:45:42.792" v="2178" actId="208"/>
        <pc:sldMkLst>
          <pc:docMk/>
          <pc:sldMk cId="2453279569" sldId="2147480434"/>
        </pc:sldMkLst>
        <pc:spChg chg="mod">
          <ac:chgData name="Yoel Kortick" userId="167978f5-7f40-4909-85d5-d4149554ad4e" providerId="ADAL" clId="{1164F5A3-5FA6-47C6-995A-0FEF66AC05CC}" dt="2024-03-31T16:07:31.018" v="655"/>
          <ac:spMkLst>
            <pc:docMk/>
            <pc:sldMk cId="2453279569" sldId="2147480434"/>
            <ac:spMk id="4" creationId="{05F8CE86-03AF-54EA-00F9-8418E5ED7670}"/>
          </ac:spMkLst>
        </pc:spChg>
        <pc:spChg chg="mod">
          <ac:chgData name="Yoel Kortick" userId="167978f5-7f40-4909-85d5-d4149554ad4e" providerId="ADAL" clId="{1164F5A3-5FA6-47C6-995A-0FEF66AC05CC}" dt="2024-04-01T07:45:31.867" v="2175" actId="20577"/>
          <ac:spMkLst>
            <pc:docMk/>
            <pc:sldMk cId="2453279569" sldId="2147480434"/>
            <ac:spMk id="5" creationId="{BF26B708-DA44-1244-A08C-C2B31961F480}"/>
          </ac:spMkLst>
        </pc:spChg>
        <pc:spChg chg="add mod">
          <ac:chgData name="Yoel Kortick" userId="167978f5-7f40-4909-85d5-d4149554ad4e" providerId="ADAL" clId="{1164F5A3-5FA6-47C6-995A-0FEF66AC05CC}" dt="2024-04-01T07:45:09.713" v="2078" actId="1035"/>
          <ac:spMkLst>
            <pc:docMk/>
            <pc:sldMk cId="2453279569" sldId="2147480434"/>
            <ac:spMk id="7" creationId="{BD804713-52F0-8ACE-3D23-5B321FC499ED}"/>
          </ac:spMkLst>
        </pc:spChg>
        <pc:spChg chg="add mod">
          <ac:chgData name="Yoel Kortick" userId="167978f5-7f40-4909-85d5-d4149554ad4e" providerId="ADAL" clId="{1164F5A3-5FA6-47C6-995A-0FEF66AC05CC}" dt="2024-04-01T07:45:20.848" v="2159" actId="1036"/>
          <ac:spMkLst>
            <pc:docMk/>
            <pc:sldMk cId="2453279569" sldId="2147480434"/>
            <ac:spMk id="9" creationId="{F2A180F6-EF4C-CC45-6D05-E0A5A7B3D12C}"/>
          </ac:spMkLst>
        </pc:spChg>
        <pc:picChg chg="add del mod">
          <ac:chgData name="Yoel Kortick" userId="167978f5-7f40-4909-85d5-d4149554ad4e" providerId="ADAL" clId="{1164F5A3-5FA6-47C6-995A-0FEF66AC05CC}" dt="2024-04-01T07:44:42.948" v="2048" actId="478"/>
          <ac:picMkLst>
            <pc:docMk/>
            <pc:sldMk cId="2453279569" sldId="2147480434"/>
            <ac:picMk id="6" creationId="{B0A8B46A-8D43-B4F6-53B9-9017BF81F5D9}"/>
          </ac:picMkLst>
        </pc:picChg>
        <pc:picChg chg="add mod ord">
          <ac:chgData name="Yoel Kortick" userId="167978f5-7f40-4909-85d5-d4149554ad4e" providerId="ADAL" clId="{1164F5A3-5FA6-47C6-995A-0FEF66AC05CC}" dt="2024-04-01T07:45:42.792" v="2178" actId="208"/>
          <ac:picMkLst>
            <pc:docMk/>
            <pc:sldMk cId="2453279569" sldId="2147480434"/>
            <ac:picMk id="8" creationId="{106AC52D-55C5-340E-04FF-539EEB928F89}"/>
          </ac:picMkLst>
        </pc:picChg>
      </pc:sldChg>
      <pc:sldChg chg="modSp add mod">
        <pc:chgData name="Yoel Kortick" userId="167978f5-7f40-4909-85d5-d4149554ad4e" providerId="ADAL" clId="{1164F5A3-5FA6-47C6-995A-0FEF66AC05CC}" dt="2024-04-04T15:16:53.578" v="5386" actId="6549"/>
        <pc:sldMkLst>
          <pc:docMk/>
          <pc:sldMk cId="1350919068" sldId="2147480435"/>
        </pc:sldMkLst>
        <pc:spChg chg="mod">
          <ac:chgData name="Yoel Kortick" userId="167978f5-7f40-4909-85d5-d4149554ad4e" providerId="ADAL" clId="{1164F5A3-5FA6-47C6-995A-0FEF66AC05CC}" dt="2024-04-04T15:16:53.578" v="5386" actId="6549"/>
          <ac:spMkLst>
            <pc:docMk/>
            <pc:sldMk cId="1350919068" sldId="2147480435"/>
            <ac:spMk id="5" creationId="{0D7B0398-C511-0178-3DCA-2C080CD826C9}"/>
          </ac:spMkLst>
        </pc:spChg>
      </pc:sldChg>
      <pc:sldChg chg="addSp delSp modSp add mod">
        <pc:chgData name="Yoel Kortick" userId="167978f5-7f40-4909-85d5-d4149554ad4e" providerId="ADAL" clId="{1164F5A3-5FA6-47C6-995A-0FEF66AC05CC}" dt="2024-03-31T16:25:56.569" v="1615" actId="167"/>
        <pc:sldMkLst>
          <pc:docMk/>
          <pc:sldMk cId="2608552247" sldId="2147480436"/>
        </pc:sldMkLst>
        <pc:spChg chg="mod">
          <ac:chgData name="Yoel Kortick" userId="167978f5-7f40-4909-85d5-d4149554ad4e" providerId="ADAL" clId="{1164F5A3-5FA6-47C6-995A-0FEF66AC05CC}" dt="2024-03-31T16:23:44.020" v="1587" actId="20577"/>
          <ac:spMkLst>
            <pc:docMk/>
            <pc:sldMk cId="2608552247" sldId="2147480436"/>
            <ac:spMk id="5" creationId="{8EF02938-5C5A-0C01-CDFA-586F4B3A92CC}"/>
          </ac:spMkLst>
        </pc:spChg>
        <pc:spChg chg="del">
          <ac:chgData name="Yoel Kortick" userId="167978f5-7f40-4909-85d5-d4149554ad4e" providerId="ADAL" clId="{1164F5A3-5FA6-47C6-995A-0FEF66AC05CC}" dt="2024-03-31T16:25:44.825" v="1611" actId="478"/>
          <ac:spMkLst>
            <pc:docMk/>
            <pc:sldMk cId="2608552247" sldId="2147480436"/>
            <ac:spMk id="7" creationId="{BAA43FAE-67DF-2A59-ABEA-7CC3965D5361}"/>
          </ac:spMkLst>
        </pc:spChg>
        <pc:spChg chg="add mod">
          <ac:chgData name="Yoel Kortick" userId="167978f5-7f40-4909-85d5-d4149554ad4e" providerId="ADAL" clId="{1164F5A3-5FA6-47C6-995A-0FEF66AC05CC}" dt="2024-03-31T16:25:49.483" v="1613" actId="1076"/>
          <ac:spMkLst>
            <pc:docMk/>
            <pc:sldMk cId="2608552247" sldId="2147480436"/>
            <ac:spMk id="9" creationId="{140EA06C-59A9-5777-F071-D9FD7CA69954}"/>
          </ac:spMkLst>
        </pc:spChg>
        <pc:picChg chg="del">
          <ac:chgData name="Yoel Kortick" userId="167978f5-7f40-4909-85d5-d4149554ad4e" providerId="ADAL" clId="{1164F5A3-5FA6-47C6-995A-0FEF66AC05CC}" dt="2024-03-31T16:21:36.177" v="1510" actId="478"/>
          <ac:picMkLst>
            <pc:docMk/>
            <pc:sldMk cId="2608552247" sldId="2147480436"/>
            <ac:picMk id="6" creationId="{907854FD-582B-F930-9DA6-38EFFC3B1169}"/>
          </ac:picMkLst>
        </pc:picChg>
        <pc:picChg chg="add del mod">
          <ac:chgData name="Yoel Kortick" userId="167978f5-7f40-4909-85d5-d4149554ad4e" providerId="ADAL" clId="{1164F5A3-5FA6-47C6-995A-0FEF66AC05CC}" dt="2024-03-31T16:25:41.919" v="1610" actId="478"/>
          <ac:picMkLst>
            <pc:docMk/>
            <pc:sldMk cId="2608552247" sldId="2147480436"/>
            <ac:picMk id="8" creationId="{4A7254C7-FDB7-DCAA-138A-438465A0C371}"/>
          </ac:picMkLst>
        </pc:picChg>
        <pc:picChg chg="add mod ord">
          <ac:chgData name="Yoel Kortick" userId="167978f5-7f40-4909-85d5-d4149554ad4e" providerId="ADAL" clId="{1164F5A3-5FA6-47C6-995A-0FEF66AC05CC}" dt="2024-03-31T16:25:56.569" v="1615" actId="167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addSp delSp modSp add del mod ord">
        <pc:chgData name="Yoel Kortick" userId="167978f5-7f40-4909-85d5-d4149554ad4e" providerId="ADAL" clId="{1164F5A3-5FA6-47C6-995A-0FEF66AC05CC}" dt="2024-04-01T07:51:28.206" v="2179" actId="47"/>
        <pc:sldMkLst>
          <pc:docMk/>
          <pc:sldMk cId="1073163169" sldId="2147480437"/>
        </pc:sldMkLst>
        <pc:spChg chg="mod">
          <ac:chgData name="Yoel Kortick" userId="167978f5-7f40-4909-85d5-d4149554ad4e" providerId="ADAL" clId="{1164F5A3-5FA6-47C6-995A-0FEF66AC05CC}" dt="2024-03-31T16:26:28.549" v="1616"/>
          <ac:spMkLst>
            <pc:docMk/>
            <pc:sldMk cId="1073163169" sldId="2147480437"/>
            <ac:spMk id="5" creationId="{F0923DD1-1E5C-1F5D-A45A-DA6904FF28E8}"/>
          </ac:spMkLst>
        </pc:spChg>
        <pc:spChg chg="mod">
          <ac:chgData name="Yoel Kortick" userId="167978f5-7f40-4909-85d5-d4149554ad4e" providerId="ADAL" clId="{1164F5A3-5FA6-47C6-995A-0FEF66AC05CC}" dt="2024-03-31T16:27:06.705" v="1621" actId="14100"/>
          <ac:spMkLst>
            <pc:docMk/>
            <pc:sldMk cId="1073163169" sldId="2147480437"/>
            <ac:spMk id="7" creationId="{0EBA7756-C532-B4E8-34D8-E74F88D0CEE4}"/>
          </ac:spMkLst>
        </pc:spChg>
        <pc:spChg chg="del">
          <ac:chgData name="Yoel Kortick" userId="167978f5-7f40-4909-85d5-d4149554ad4e" providerId="ADAL" clId="{1164F5A3-5FA6-47C6-995A-0FEF66AC05CC}" dt="2024-03-31T16:27:00.011" v="1619" actId="478"/>
          <ac:spMkLst>
            <pc:docMk/>
            <pc:sldMk cId="1073163169" sldId="2147480437"/>
            <ac:spMk id="9" creationId="{09E39546-7F80-509D-2E0E-E1229C7BE276}"/>
          </ac:spMkLst>
        </pc:spChg>
        <pc:picChg chg="add mod ord">
          <ac:chgData name="Yoel Kortick" userId="167978f5-7f40-4909-85d5-d4149554ad4e" providerId="ADAL" clId="{1164F5A3-5FA6-47C6-995A-0FEF66AC05CC}" dt="2024-03-31T16:27:08.661" v="1622" actId="208"/>
          <ac:picMkLst>
            <pc:docMk/>
            <pc:sldMk cId="1073163169" sldId="2147480437"/>
            <ac:picMk id="6" creationId="{E2453625-7CF2-1FC1-D19A-79CABBFE05CE}"/>
          </ac:picMkLst>
        </pc:picChg>
        <pc:picChg chg="del">
          <ac:chgData name="Yoel Kortick" userId="167978f5-7f40-4909-85d5-d4149554ad4e" providerId="ADAL" clId="{1164F5A3-5FA6-47C6-995A-0FEF66AC05CC}" dt="2024-03-31T16:26:54.303" v="1617" actId="478"/>
          <ac:picMkLst>
            <pc:docMk/>
            <pc:sldMk cId="1073163169" sldId="2147480437"/>
            <ac:picMk id="8" creationId="{AA8CE38D-78EF-8C2A-BB4D-42DC7E71500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29:11.923" v="1636" actId="208"/>
        <pc:sldMkLst>
          <pc:docMk/>
          <pc:sldMk cId="3948637291" sldId="2147480438"/>
        </pc:sldMkLst>
        <pc:spChg chg="mod">
          <ac:chgData name="Yoel Kortick" userId="167978f5-7f40-4909-85d5-d4149554ad4e" providerId="ADAL" clId="{1164F5A3-5FA6-47C6-995A-0FEF66AC05CC}" dt="2024-03-31T16:28:33.582" v="1632" actId="20577"/>
          <ac:spMkLst>
            <pc:docMk/>
            <pc:sldMk cId="3948637291" sldId="2147480438"/>
            <ac:spMk id="5" creationId="{A66353ED-B190-8597-CE89-A527AE2654D4}"/>
          </ac:spMkLst>
        </pc:spChg>
        <pc:picChg chg="del">
          <ac:chgData name="Yoel Kortick" userId="167978f5-7f40-4909-85d5-d4149554ad4e" providerId="ADAL" clId="{1164F5A3-5FA6-47C6-995A-0FEF66AC05CC}" dt="2024-03-31T16:29:05.111" v="1633" actId="478"/>
          <ac:picMkLst>
            <pc:docMk/>
            <pc:sldMk cId="3948637291" sldId="2147480438"/>
            <ac:picMk id="6" creationId="{59A6FC59-1B6D-EFE2-58B4-105720B004AF}"/>
          </ac:picMkLst>
        </pc:picChg>
        <pc:picChg chg="add mod ord">
          <ac:chgData name="Yoel Kortick" userId="167978f5-7f40-4909-85d5-d4149554ad4e" providerId="ADAL" clId="{1164F5A3-5FA6-47C6-995A-0FEF66AC05CC}" dt="2024-03-31T16:29:11.923" v="1636" actId="208"/>
          <ac:picMkLst>
            <pc:docMk/>
            <pc:sldMk cId="3948637291" sldId="2147480438"/>
            <ac:picMk id="8" creationId="{B0C89DFC-EB51-FA0C-3263-80D4C8039AA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7:01.593" v="2001" actId="20577"/>
        <pc:sldMkLst>
          <pc:docMk/>
          <pc:sldMk cId="1449591007" sldId="2147480439"/>
        </pc:sldMkLst>
        <pc:spChg chg="mod">
          <ac:chgData name="Yoel Kortick" userId="167978f5-7f40-4909-85d5-d4149554ad4e" providerId="ADAL" clId="{1164F5A3-5FA6-47C6-995A-0FEF66AC05CC}" dt="2024-04-01T07:27:01.593" v="2001" actId="20577"/>
          <ac:spMkLst>
            <pc:docMk/>
            <pc:sldMk cId="1449591007" sldId="2147480439"/>
            <ac:spMk id="5" creationId="{7D5D2E50-7D6D-E6B3-DEF8-41EC21487149}"/>
          </ac:spMkLst>
        </pc:spChg>
        <pc:spChg chg="mod">
          <ac:chgData name="Yoel Kortick" userId="167978f5-7f40-4909-85d5-d4149554ad4e" providerId="ADAL" clId="{1164F5A3-5FA6-47C6-995A-0FEF66AC05CC}" dt="2024-03-31T16:33:39.935" v="1726" actId="14100"/>
          <ac:spMkLst>
            <pc:docMk/>
            <pc:sldMk cId="1449591007" sldId="2147480439"/>
            <ac:spMk id="7" creationId="{1DE82C7B-521B-898B-73C6-DEC8B0D8CA43}"/>
          </ac:spMkLst>
        </pc:spChg>
        <pc:picChg chg="add mod ord">
          <ac:chgData name="Yoel Kortick" userId="167978f5-7f40-4909-85d5-d4149554ad4e" providerId="ADAL" clId="{1164F5A3-5FA6-47C6-995A-0FEF66AC05CC}" dt="2024-03-31T16:33:42.505" v="1727" actId="208"/>
          <ac:picMkLst>
            <pc:docMk/>
            <pc:sldMk cId="1449591007" sldId="2147480439"/>
            <ac:picMk id="6" creationId="{A0E8DBDA-9F21-B0DC-4CB6-E1A23A9D8FB1}"/>
          </ac:picMkLst>
        </pc:picChg>
        <pc:picChg chg="del">
          <ac:chgData name="Yoel Kortick" userId="167978f5-7f40-4909-85d5-d4149554ad4e" providerId="ADAL" clId="{1164F5A3-5FA6-47C6-995A-0FEF66AC05CC}" dt="2024-03-31T16:33:32.769" v="1723" actId="478"/>
          <ac:picMkLst>
            <pc:docMk/>
            <pc:sldMk cId="1449591007" sldId="2147480439"/>
            <ac:picMk id="8" creationId="{341E0B58-5DD8-9650-C594-AFD9443C1DFF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36:28.450" v="1754" actId="208"/>
        <pc:sldMkLst>
          <pc:docMk/>
          <pc:sldMk cId="2935159073" sldId="2147480440"/>
        </pc:sldMkLst>
        <pc:spChg chg="mod">
          <ac:chgData name="Yoel Kortick" userId="167978f5-7f40-4909-85d5-d4149554ad4e" providerId="ADAL" clId="{1164F5A3-5FA6-47C6-995A-0FEF66AC05CC}" dt="2024-03-31T16:35:54.716" v="1750" actId="20577"/>
          <ac:spMkLst>
            <pc:docMk/>
            <pc:sldMk cId="2935159073" sldId="2147480440"/>
            <ac:spMk id="5" creationId="{07FFAB51-13DB-F137-5481-0AEEAD9303FF}"/>
          </ac:spMkLst>
        </pc:spChg>
        <pc:picChg chg="del">
          <ac:chgData name="Yoel Kortick" userId="167978f5-7f40-4909-85d5-d4149554ad4e" providerId="ADAL" clId="{1164F5A3-5FA6-47C6-995A-0FEF66AC05CC}" dt="2024-03-31T16:36:20.940" v="1751" actId="478"/>
          <ac:picMkLst>
            <pc:docMk/>
            <pc:sldMk cId="2935159073" sldId="2147480440"/>
            <ac:picMk id="6" creationId="{59F99011-8978-5B6B-9888-0DA624A0BE65}"/>
          </ac:picMkLst>
        </pc:picChg>
        <pc:picChg chg="add mod ord">
          <ac:chgData name="Yoel Kortick" userId="167978f5-7f40-4909-85d5-d4149554ad4e" providerId="ADAL" clId="{1164F5A3-5FA6-47C6-995A-0FEF66AC05CC}" dt="2024-03-31T16:36:28.450" v="1754" actId="208"/>
          <ac:picMkLst>
            <pc:docMk/>
            <pc:sldMk cId="2935159073" sldId="2147480440"/>
            <ac:picMk id="8" creationId="{A60C90FE-DD3A-C1D6-89C1-1560417F760C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8:18.191" v="2007" actId="20577"/>
        <pc:sldMkLst>
          <pc:docMk/>
          <pc:sldMk cId="3355459109" sldId="2147480441"/>
        </pc:sldMkLst>
        <pc:spChg chg="mod">
          <ac:chgData name="Yoel Kortick" userId="167978f5-7f40-4909-85d5-d4149554ad4e" providerId="ADAL" clId="{1164F5A3-5FA6-47C6-995A-0FEF66AC05CC}" dt="2024-04-01T07:28:18.191" v="2007" actId="20577"/>
          <ac:spMkLst>
            <pc:docMk/>
            <pc:sldMk cId="3355459109" sldId="2147480441"/>
            <ac:spMk id="5" creationId="{DA7B7FA9-B01D-0EE1-75AE-517E14980415}"/>
          </ac:spMkLst>
        </pc:spChg>
        <pc:spChg chg="del">
          <ac:chgData name="Yoel Kortick" userId="167978f5-7f40-4909-85d5-d4149554ad4e" providerId="ADAL" clId="{1164F5A3-5FA6-47C6-995A-0FEF66AC05CC}" dt="2024-03-31T16:37:01.318" v="1756" actId="478"/>
          <ac:spMkLst>
            <pc:docMk/>
            <pc:sldMk cId="3355459109" sldId="2147480441"/>
            <ac:spMk id="7" creationId="{41EB7F8E-5C5C-D04C-5141-A29BE6203147}"/>
          </ac:spMkLst>
        </pc:spChg>
        <pc:spChg chg="add mod">
          <ac:chgData name="Yoel Kortick" userId="167978f5-7f40-4909-85d5-d4149554ad4e" providerId="ADAL" clId="{1164F5A3-5FA6-47C6-995A-0FEF66AC05CC}" dt="2024-03-31T16:37:56.721" v="1776"/>
          <ac:spMkLst>
            <pc:docMk/>
            <pc:sldMk cId="3355459109" sldId="2147480441"/>
            <ac:spMk id="11" creationId="{05BBFD89-28F2-6DBA-B9A5-1DB64B5E619A}"/>
          </ac:spMkLst>
        </pc:spChg>
        <pc:picChg chg="del">
          <ac:chgData name="Yoel Kortick" userId="167978f5-7f40-4909-85d5-d4149554ad4e" providerId="ADAL" clId="{1164F5A3-5FA6-47C6-995A-0FEF66AC05CC}" dt="2024-03-31T16:37:06.351" v="1759" actId="478"/>
          <ac:picMkLst>
            <pc:docMk/>
            <pc:sldMk cId="3355459109" sldId="2147480441"/>
            <ac:picMk id="6" creationId="{2961A6AE-B9E4-80C7-961A-5C8563EA3136}"/>
          </ac:picMkLst>
        </pc:picChg>
        <pc:picChg chg="add del">
          <ac:chgData name="Yoel Kortick" userId="167978f5-7f40-4909-85d5-d4149554ad4e" providerId="ADAL" clId="{1164F5A3-5FA6-47C6-995A-0FEF66AC05CC}" dt="2024-03-31T16:37:04.512" v="1758" actId="22"/>
          <ac:picMkLst>
            <pc:docMk/>
            <pc:sldMk cId="3355459109" sldId="2147480441"/>
            <ac:picMk id="8" creationId="{E2369FD2-02A6-FE56-B84A-D8C3DA429863}"/>
          </ac:picMkLst>
        </pc:picChg>
        <pc:picChg chg="add mod ord">
          <ac:chgData name="Yoel Kortick" userId="167978f5-7f40-4909-85d5-d4149554ad4e" providerId="ADAL" clId="{1164F5A3-5FA6-47C6-995A-0FEF66AC05CC}" dt="2024-03-31T16:37:49.360" v="1775" actId="167"/>
          <ac:picMkLst>
            <pc:docMk/>
            <pc:sldMk cId="3355459109" sldId="2147480441"/>
            <ac:picMk id="10" creationId="{2C697CC7-FD0C-0AC1-676E-321CE6EFFFC0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32:32.897" v="2015" actId="14100"/>
        <pc:sldMkLst>
          <pc:docMk/>
          <pc:sldMk cId="1829130507" sldId="2147480442"/>
        </pc:sldMkLst>
        <pc:spChg chg="mod">
          <ac:chgData name="Yoel Kortick" userId="167978f5-7f40-4909-85d5-d4149554ad4e" providerId="ADAL" clId="{1164F5A3-5FA6-47C6-995A-0FEF66AC05CC}" dt="2024-04-01T07:32:32.897" v="2015" actId="14100"/>
          <ac:spMkLst>
            <pc:docMk/>
            <pc:sldMk cId="1829130507" sldId="2147480442"/>
            <ac:spMk id="5" creationId="{2E6F366C-DE0A-DE80-153F-B63E67C49736}"/>
          </ac:spMkLst>
        </pc:spChg>
        <pc:spChg chg="mod">
          <ac:chgData name="Yoel Kortick" userId="167978f5-7f40-4909-85d5-d4149554ad4e" providerId="ADAL" clId="{1164F5A3-5FA6-47C6-995A-0FEF66AC05CC}" dt="2024-03-31T16:51:31.975" v="1796" actId="1035"/>
          <ac:spMkLst>
            <pc:docMk/>
            <pc:sldMk cId="1829130507" sldId="2147480442"/>
            <ac:spMk id="11" creationId="{147D4E7A-9D09-BF09-24F0-867B763E6FCF}"/>
          </ac:spMkLst>
        </pc:spChg>
        <pc:picChg chg="add mod ord">
          <ac:chgData name="Yoel Kortick" userId="167978f5-7f40-4909-85d5-d4149554ad4e" providerId="ADAL" clId="{1164F5A3-5FA6-47C6-995A-0FEF66AC05CC}" dt="2024-03-31T16:51:34.627" v="1797" actId="208"/>
          <ac:picMkLst>
            <pc:docMk/>
            <pc:sldMk cId="1829130507" sldId="2147480442"/>
            <ac:picMk id="6" creationId="{A46B8FEB-6BA5-0445-5F3D-EBCC15F91377}"/>
          </ac:picMkLst>
        </pc:picChg>
        <pc:picChg chg="del">
          <ac:chgData name="Yoel Kortick" userId="167978f5-7f40-4909-85d5-d4149554ad4e" providerId="ADAL" clId="{1164F5A3-5FA6-47C6-995A-0FEF66AC05CC}" dt="2024-03-31T16:51:21.721" v="1789" actId="478"/>
          <ac:picMkLst>
            <pc:docMk/>
            <pc:sldMk cId="1829130507" sldId="2147480442"/>
            <ac:picMk id="10" creationId="{2F8DE319-C8F3-7F24-59F5-3282BB147785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59:12.973" v="1834" actId="14100"/>
        <pc:sldMkLst>
          <pc:docMk/>
          <pc:sldMk cId="3757970247" sldId="2147480443"/>
        </pc:sldMkLst>
        <pc:spChg chg="mod">
          <ac:chgData name="Yoel Kortick" userId="167978f5-7f40-4909-85d5-d4149554ad4e" providerId="ADAL" clId="{1164F5A3-5FA6-47C6-995A-0FEF66AC05CC}" dt="2024-03-31T16:59:12.973" v="1834" actId="14100"/>
          <ac:spMkLst>
            <pc:docMk/>
            <pc:sldMk cId="3757970247" sldId="2147480443"/>
            <ac:spMk id="5" creationId="{23090F66-6041-795B-5712-050A8B52602E}"/>
          </ac:spMkLst>
        </pc:spChg>
        <pc:spChg chg="mod">
          <ac:chgData name="Yoel Kortick" userId="167978f5-7f40-4909-85d5-d4149554ad4e" providerId="ADAL" clId="{1164F5A3-5FA6-47C6-995A-0FEF66AC05CC}" dt="2024-03-31T16:55:13.919" v="1816" actId="1035"/>
          <ac:spMkLst>
            <pc:docMk/>
            <pc:sldMk cId="3757970247" sldId="2147480443"/>
            <ac:spMk id="11" creationId="{3764E2CC-928B-B23E-C625-1F27778EDADD}"/>
          </ac:spMkLst>
        </pc:spChg>
        <pc:picChg chg="del">
          <ac:chgData name="Yoel Kortick" userId="167978f5-7f40-4909-85d5-d4149554ad4e" providerId="ADAL" clId="{1164F5A3-5FA6-47C6-995A-0FEF66AC05CC}" dt="2024-03-31T16:55:04.477" v="1810" actId="478"/>
          <ac:picMkLst>
            <pc:docMk/>
            <pc:sldMk cId="3757970247" sldId="2147480443"/>
            <ac:picMk id="6" creationId="{40004334-5C7D-C45C-65C1-73018884E044}"/>
          </ac:picMkLst>
        </pc:picChg>
        <pc:picChg chg="add mod ord">
          <ac:chgData name="Yoel Kortick" userId="167978f5-7f40-4909-85d5-d4149554ad4e" providerId="ADAL" clId="{1164F5A3-5FA6-47C6-995A-0FEF66AC05CC}" dt="2024-03-31T16:55:16.456" v="1817" actId="208"/>
          <ac:picMkLst>
            <pc:docMk/>
            <pc:sldMk cId="3757970247" sldId="2147480443"/>
            <ac:picMk id="7" creationId="{3A524CDA-69F1-707D-872C-DC057B083CB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26.085" v="5425" actId="20578"/>
        <pc:sldMkLst>
          <pc:docMk/>
          <pc:sldMk cId="974707402" sldId="2147480444"/>
        </pc:sldMkLst>
        <pc:spChg chg="mod">
          <ac:chgData name="Yoel Kortick" userId="167978f5-7f40-4909-85d5-d4149554ad4e" providerId="ADAL" clId="{1164F5A3-5FA6-47C6-995A-0FEF66AC05CC}" dt="2024-04-04T15:27:26.085" v="5425" actId="20578"/>
          <ac:spMkLst>
            <pc:docMk/>
            <pc:sldMk cId="974707402" sldId="2147480444"/>
            <ac:spMk id="5" creationId="{14A9B477-59E5-0F6E-B2D7-5D73043D5B5A}"/>
          </ac:spMkLst>
        </pc:spChg>
        <pc:picChg chg="add mod ord">
          <ac:chgData name="Yoel Kortick" userId="167978f5-7f40-4909-85d5-d4149554ad4e" providerId="ADAL" clId="{1164F5A3-5FA6-47C6-995A-0FEF66AC05CC}" dt="2024-03-31T17:00:28.607" v="1868" actId="208"/>
          <ac:picMkLst>
            <pc:docMk/>
            <pc:sldMk cId="974707402" sldId="2147480444"/>
            <ac:picMk id="6" creationId="{328C9E4C-53F8-9E13-A210-4AA37AAA756F}"/>
          </ac:picMkLst>
        </pc:picChg>
        <pc:picChg chg="del">
          <ac:chgData name="Yoel Kortick" userId="167978f5-7f40-4909-85d5-d4149554ad4e" providerId="ADAL" clId="{1164F5A3-5FA6-47C6-995A-0FEF66AC05CC}" dt="2024-03-31T16:59:55.993" v="1836" actId="478"/>
          <ac:picMkLst>
            <pc:docMk/>
            <pc:sldMk cId="974707402" sldId="2147480444"/>
            <ac:picMk id="7" creationId="{4A298316-3BC2-B145-6CA0-605193CB8FA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7:02:03.163" v="1887" actId="20577"/>
        <pc:sldMkLst>
          <pc:docMk/>
          <pc:sldMk cId="822388687" sldId="2147480445"/>
        </pc:sldMkLst>
        <pc:spChg chg="mod">
          <ac:chgData name="Yoel Kortick" userId="167978f5-7f40-4909-85d5-d4149554ad4e" providerId="ADAL" clId="{1164F5A3-5FA6-47C6-995A-0FEF66AC05CC}" dt="2024-03-31T17:02:03.163" v="1887" actId="20577"/>
          <ac:spMkLst>
            <pc:docMk/>
            <pc:sldMk cId="822388687" sldId="2147480445"/>
            <ac:spMk id="5" creationId="{17EB12E2-6CF9-2475-8D6F-49ABF0106E65}"/>
          </ac:spMkLst>
        </pc:spChg>
        <pc:spChg chg="mod">
          <ac:chgData name="Yoel Kortick" userId="167978f5-7f40-4909-85d5-d4149554ad4e" providerId="ADAL" clId="{1164F5A3-5FA6-47C6-995A-0FEF66AC05CC}" dt="2024-03-31T17:01:17.468" v="1874" actId="14100"/>
          <ac:spMkLst>
            <pc:docMk/>
            <pc:sldMk cId="822388687" sldId="2147480445"/>
            <ac:spMk id="11" creationId="{CBE17631-FA23-4693-FE90-B769A459B9DC}"/>
          </ac:spMkLst>
        </pc:spChg>
        <pc:picChg chg="del">
          <ac:chgData name="Yoel Kortick" userId="167978f5-7f40-4909-85d5-d4149554ad4e" providerId="ADAL" clId="{1164F5A3-5FA6-47C6-995A-0FEF66AC05CC}" dt="2024-03-31T17:01:05.400" v="1870" actId="478"/>
          <ac:picMkLst>
            <pc:docMk/>
            <pc:sldMk cId="822388687" sldId="2147480445"/>
            <ac:picMk id="6" creationId="{ADD74D79-4CD5-BCE0-5D6E-B78E6032D3AF}"/>
          </ac:picMkLst>
        </pc:picChg>
        <pc:picChg chg="add mod ord">
          <ac:chgData name="Yoel Kortick" userId="167978f5-7f40-4909-85d5-d4149554ad4e" providerId="ADAL" clId="{1164F5A3-5FA6-47C6-995A-0FEF66AC05CC}" dt="2024-03-31T17:01:20.056" v="1875" actId="208"/>
          <ac:picMkLst>
            <pc:docMk/>
            <pc:sldMk cId="822388687" sldId="2147480445"/>
            <ac:picMk id="7" creationId="{9934E6F4-A379-9757-156B-01CF5D952EAE}"/>
          </ac:picMkLst>
        </pc:picChg>
      </pc:sldChg>
      <pc:sldChg chg="modSp add mod">
        <pc:chgData name="Yoel Kortick" userId="167978f5-7f40-4909-85d5-d4149554ad4e" providerId="ADAL" clId="{1164F5A3-5FA6-47C6-995A-0FEF66AC05CC}" dt="2024-04-01T07:13:47.981" v="1915" actId="20577"/>
        <pc:sldMkLst>
          <pc:docMk/>
          <pc:sldMk cId="82115264" sldId="2147480446"/>
        </pc:sldMkLst>
        <pc:spChg chg="mod">
          <ac:chgData name="Yoel Kortick" userId="167978f5-7f40-4909-85d5-d4149554ad4e" providerId="ADAL" clId="{1164F5A3-5FA6-47C6-995A-0FEF66AC05CC}" dt="2024-04-01T07:13:47.981" v="1915" actId="20577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add mod">
        <pc:chgData name="Yoel Kortick" userId="167978f5-7f40-4909-85d5-d4149554ad4e" providerId="ADAL" clId="{1164F5A3-5FA6-47C6-995A-0FEF66AC05CC}" dt="2024-04-04T14:27:11.595" v="3152" actId="313"/>
        <pc:sldMkLst>
          <pc:docMk/>
          <pc:sldMk cId="3643643754" sldId="2147480447"/>
        </pc:sldMkLst>
        <pc:spChg chg="mod">
          <ac:chgData name="Yoel Kortick" userId="167978f5-7f40-4909-85d5-d4149554ad4e" providerId="ADAL" clId="{1164F5A3-5FA6-47C6-995A-0FEF66AC05CC}" dt="2024-04-01T07:13:57.947" v="1917" actId="20577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1164F5A3-5FA6-47C6-995A-0FEF66AC05CC}" dt="2024-04-04T14:27:11.595" v="3152" actId="313"/>
          <ac:spMkLst>
            <pc:docMk/>
            <pc:sldMk cId="3643643754" sldId="2147480447"/>
            <ac:spMk id="5" creationId="{32EF9CC5-423E-6483-54B4-8E2E9D201178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8:08:18.591" v="2764" actId="14100"/>
        <pc:sldMkLst>
          <pc:docMk/>
          <pc:sldMk cId="1078695059" sldId="2147480448"/>
        </pc:sldMkLst>
        <pc:spChg chg="del">
          <ac:chgData name="Yoel Kortick" userId="167978f5-7f40-4909-85d5-d4149554ad4e" providerId="ADAL" clId="{1164F5A3-5FA6-47C6-995A-0FEF66AC05CC}" dt="2024-04-01T07:23:45.530" v="1947" actId="478"/>
          <ac:spMkLst>
            <pc:docMk/>
            <pc:sldMk cId="1078695059" sldId="2147480448"/>
            <ac:spMk id="5" creationId="{FF73BFA1-7410-D365-9A11-185972F40461}"/>
          </ac:spMkLst>
        </pc:spChg>
        <pc:spChg chg="add del mod">
          <ac:chgData name="Yoel Kortick" userId="167978f5-7f40-4909-85d5-d4149554ad4e" providerId="ADAL" clId="{1164F5A3-5FA6-47C6-995A-0FEF66AC05CC}" dt="2024-04-01T07:23:46.345" v="1948" actId="478"/>
          <ac:spMkLst>
            <pc:docMk/>
            <pc:sldMk cId="1078695059" sldId="2147480448"/>
            <ac:spMk id="6" creationId="{C314AEB3-9083-FB1A-DF08-839EF853C61D}"/>
          </ac:spMkLst>
        </pc:spChg>
        <pc:spChg chg="del">
          <ac:chgData name="Yoel Kortick" userId="167978f5-7f40-4909-85d5-d4149554ad4e" providerId="ADAL" clId="{1164F5A3-5FA6-47C6-995A-0FEF66AC05CC}" dt="2024-04-01T07:23:42.655" v="1946" actId="478"/>
          <ac:spMkLst>
            <pc:docMk/>
            <pc:sldMk cId="1078695059" sldId="2147480448"/>
            <ac:spMk id="7" creationId="{36A6200C-B73D-A8D0-5782-A6C00077267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17" creationId="{FCA5F662-7AFF-DE3C-AF4B-8910CBD5570C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27" creationId="{50D776FC-CDC4-DE40-1AB4-10247DA22CF0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3" creationId="{72DEB738-E099-4E0B-5418-C6674AD3FEB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6" creationId="{18663E14-EFE2-8B85-22CA-7B8BDDE31105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9" creationId="{35054B0B-6CCA-7F73-B73C-CB8E071F93C7}"/>
          </ac:spMkLst>
        </pc:spChg>
        <pc:spChg chg="add mod">
          <ac:chgData name="Yoel Kortick" userId="167978f5-7f40-4909-85d5-d4149554ad4e" providerId="ADAL" clId="{1164F5A3-5FA6-47C6-995A-0FEF66AC05CC}" dt="2024-04-01T08:02:24.570" v="2529" actId="14100"/>
          <ac:spMkLst>
            <pc:docMk/>
            <pc:sldMk cId="1078695059" sldId="2147480448"/>
            <ac:spMk id="60" creationId="{69A9AC49-3D85-27EA-17A1-99AF2FC38A46}"/>
          </ac:spMkLst>
        </pc:spChg>
        <pc:spChg chg="add mod">
          <ac:chgData name="Yoel Kortick" userId="167978f5-7f40-4909-85d5-d4149554ad4e" providerId="ADAL" clId="{1164F5A3-5FA6-47C6-995A-0FEF66AC05CC}" dt="2024-04-01T08:05:11.691" v="2542" actId="14100"/>
          <ac:spMkLst>
            <pc:docMk/>
            <pc:sldMk cId="1078695059" sldId="2147480448"/>
            <ac:spMk id="63" creationId="{C2284A0D-1AA9-0F22-6133-02F9D8F3E3F0}"/>
          </ac:spMkLst>
        </pc:spChg>
        <pc:spChg chg="add mod">
          <ac:chgData name="Yoel Kortick" userId="167978f5-7f40-4909-85d5-d4149554ad4e" providerId="ADAL" clId="{1164F5A3-5FA6-47C6-995A-0FEF66AC05CC}" dt="2024-04-01T08:08:08.523" v="2761" actId="404"/>
          <ac:spMkLst>
            <pc:docMk/>
            <pc:sldMk cId="1078695059" sldId="2147480448"/>
            <ac:spMk id="68" creationId="{EE0D5A8D-5BD6-2756-E9E7-42CACE9244EC}"/>
          </ac:spMkLst>
        </pc:spChg>
        <pc:spChg chg="add mod">
          <ac:chgData name="Yoel Kortick" userId="167978f5-7f40-4909-85d5-d4149554ad4e" providerId="ADAL" clId="{1164F5A3-5FA6-47C6-995A-0FEF66AC05CC}" dt="2024-04-01T08:06:59.712" v="2669" actId="14100"/>
          <ac:spMkLst>
            <pc:docMk/>
            <pc:sldMk cId="1078695059" sldId="2147480448"/>
            <ac:spMk id="77" creationId="{63E35FD1-09D3-0F66-98A8-A0FD80BDFABA}"/>
          </ac:spMkLst>
        </pc:spChg>
        <pc:spChg chg="add mod">
          <ac:chgData name="Yoel Kortick" userId="167978f5-7f40-4909-85d5-d4149554ad4e" providerId="ADAL" clId="{1164F5A3-5FA6-47C6-995A-0FEF66AC05CC}" dt="2024-04-01T08:08:18.591" v="2764" actId="14100"/>
          <ac:spMkLst>
            <pc:docMk/>
            <pc:sldMk cId="1078695059" sldId="2147480448"/>
            <ac:spMk id="81" creationId="{8C27C867-C715-1CC5-ACDA-404C70372786}"/>
          </ac:spMkLst>
        </pc:spChg>
        <pc:picChg chg="del">
          <ac:chgData name="Yoel Kortick" userId="167978f5-7f40-4909-85d5-d4149554ad4e" providerId="ADAL" clId="{1164F5A3-5FA6-47C6-995A-0FEF66AC05CC}" dt="2024-04-01T07:23:42.655" v="1946" actId="478"/>
          <ac:picMkLst>
            <pc:docMk/>
            <pc:sldMk cId="1078695059" sldId="2147480448"/>
            <ac:picMk id="8" creationId="{831924B4-41E7-5ABE-EFB1-D6A4ABD63773}"/>
          </ac:picMkLst>
        </pc:picChg>
        <pc:picChg chg="add del mod">
          <ac:chgData name="Yoel Kortick" userId="167978f5-7f40-4909-85d5-d4149554ad4e" providerId="ADAL" clId="{1164F5A3-5FA6-47C6-995A-0FEF66AC05CC}" dt="2024-04-01T07:42:05.132" v="2023" actId="478"/>
          <ac:picMkLst>
            <pc:docMk/>
            <pc:sldMk cId="1078695059" sldId="2147480448"/>
            <ac:picMk id="10" creationId="{3FB1C23A-4D80-50A3-094D-29BF67DE3BA4}"/>
          </ac:picMkLst>
        </pc:picChg>
        <pc:picChg chg="add mod ord">
          <ac:chgData name="Yoel Kortick" userId="167978f5-7f40-4909-85d5-d4149554ad4e" providerId="ADAL" clId="{1164F5A3-5FA6-47C6-995A-0FEF66AC05CC}" dt="2024-04-01T07:57:15.926" v="2452" actId="208"/>
          <ac:picMkLst>
            <pc:docMk/>
            <pc:sldMk cId="1078695059" sldId="2147480448"/>
            <ac:picMk id="15" creationId="{1FBEBE8D-6762-C4CF-6A39-6BA2D14E2B52}"/>
          </ac:picMkLst>
        </pc:picChg>
        <pc:cxnChg chg="add mod">
          <ac:chgData name="Yoel Kortick" userId="167978f5-7f40-4909-85d5-d4149554ad4e" providerId="ADAL" clId="{1164F5A3-5FA6-47C6-995A-0FEF66AC05CC}" dt="2024-04-01T07:54:47.446" v="2436" actId="14100"/>
          <ac:cxnSpMkLst>
            <pc:docMk/>
            <pc:sldMk cId="1078695059" sldId="2147480448"/>
            <ac:cxnSpMk id="12" creationId="{3415C4AB-12A4-9996-395C-E2EB9FE63BDF}"/>
          </ac:cxnSpMkLst>
        </pc:cxnChg>
        <pc:cxnChg chg="add mod">
          <ac:chgData name="Yoel Kortick" userId="167978f5-7f40-4909-85d5-d4149554ad4e" providerId="ADAL" clId="{1164F5A3-5FA6-47C6-995A-0FEF66AC05CC}" dt="2024-04-01T07:54:16.480" v="2360" actId="14100"/>
          <ac:cxnSpMkLst>
            <pc:docMk/>
            <pc:sldMk cId="1078695059" sldId="2147480448"/>
            <ac:cxnSpMk id="13" creationId="{459B72D0-3F74-66C9-8D35-A9E8F4D64347}"/>
          </ac:cxnSpMkLst>
        </pc:cxnChg>
        <pc:cxnChg chg="add mod">
          <ac:chgData name="Yoel Kortick" userId="167978f5-7f40-4909-85d5-d4149554ad4e" providerId="ADAL" clId="{1164F5A3-5FA6-47C6-995A-0FEF66AC05CC}" dt="2024-04-01T07:52:31.882" v="2195"/>
          <ac:cxnSpMkLst>
            <pc:docMk/>
            <pc:sldMk cId="1078695059" sldId="2147480448"/>
            <ac:cxnSpMk id="21" creationId="{BC1F8F02-F65D-B69E-B752-494419E2906E}"/>
          </ac:cxnSpMkLst>
        </pc:cxnChg>
        <pc:cxnChg chg="add mod">
          <ac:chgData name="Yoel Kortick" userId="167978f5-7f40-4909-85d5-d4149554ad4e" providerId="ADAL" clId="{1164F5A3-5FA6-47C6-995A-0FEF66AC05CC}" dt="2024-04-01T07:52:35.642" v="2196" actId="571"/>
          <ac:cxnSpMkLst>
            <pc:docMk/>
            <pc:sldMk cId="1078695059" sldId="2147480448"/>
            <ac:cxnSpMk id="22" creationId="{0A36ECD7-55C8-1E1F-D9F3-4B20016DA0B3}"/>
          </ac:cxnSpMkLst>
        </pc:cxnChg>
        <pc:cxnChg chg="add mod">
          <ac:chgData name="Yoel Kortick" userId="167978f5-7f40-4909-85d5-d4149554ad4e" providerId="ADAL" clId="{1164F5A3-5FA6-47C6-995A-0FEF66AC05CC}" dt="2024-04-01T07:52:43.386" v="2198" actId="14100"/>
          <ac:cxnSpMkLst>
            <pc:docMk/>
            <pc:sldMk cId="1078695059" sldId="2147480448"/>
            <ac:cxnSpMk id="23" creationId="{A29ECEB0-5021-90B9-6A56-98F3C6F77C65}"/>
          </ac:cxnSpMkLst>
        </pc:cxnChg>
        <pc:cxnChg chg="add mod">
          <ac:chgData name="Yoel Kortick" userId="167978f5-7f40-4909-85d5-d4149554ad4e" providerId="ADAL" clId="{1164F5A3-5FA6-47C6-995A-0FEF66AC05CC}" dt="2024-04-01T07:54:26.221" v="2363" actId="14100"/>
          <ac:cxnSpMkLst>
            <pc:docMk/>
            <pc:sldMk cId="1078695059" sldId="2147480448"/>
            <ac:cxnSpMk id="24" creationId="{79483661-827B-7599-3D34-8F66C6F152DE}"/>
          </ac:cxnSpMkLst>
        </pc:cxnChg>
        <pc:cxnChg chg="add">
          <ac:chgData name="Yoel Kortick" userId="167978f5-7f40-4909-85d5-d4149554ad4e" providerId="ADAL" clId="{1164F5A3-5FA6-47C6-995A-0FEF66AC05CC}" dt="2024-04-01T07:53:09.003" v="2205" actId="11529"/>
          <ac:cxnSpMkLst>
            <pc:docMk/>
            <pc:sldMk cId="1078695059" sldId="2147480448"/>
            <ac:cxnSpMk id="29" creationId="{FADBD0AA-2A6A-A169-3DE7-3CB72AB30215}"/>
          </ac:cxnSpMkLst>
        </pc:cxnChg>
        <pc:cxnChg chg="add mod">
          <ac:chgData name="Yoel Kortick" userId="167978f5-7f40-4909-85d5-d4149554ad4e" providerId="ADAL" clId="{1164F5A3-5FA6-47C6-995A-0FEF66AC05CC}" dt="2024-04-01T07:53:22.030" v="2206" actId="571"/>
          <ac:cxnSpMkLst>
            <pc:docMk/>
            <pc:sldMk cId="1078695059" sldId="2147480448"/>
            <ac:cxnSpMk id="30" creationId="{32FD4AED-827F-07B8-D0C4-EB00868CC3BB}"/>
          </ac:cxnSpMkLst>
        </pc:cxnChg>
        <pc:cxnChg chg="add mod">
          <ac:chgData name="Yoel Kortick" userId="167978f5-7f40-4909-85d5-d4149554ad4e" providerId="ADAL" clId="{1164F5A3-5FA6-47C6-995A-0FEF66AC05CC}" dt="2024-04-01T07:53:26.022" v="2207" actId="571"/>
          <ac:cxnSpMkLst>
            <pc:docMk/>
            <pc:sldMk cId="1078695059" sldId="2147480448"/>
            <ac:cxnSpMk id="31" creationId="{DD4C9D35-A863-AC0D-C574-48D1B69465D5}"/>
          </ac:cxnSpMkLst>
        </pc:cxnChg>
        <pc:cxnChg chg="add mod">
          <ac:chgData name="Yoel Kortick" userId="167978f5-7f40-4909-85d5-d4149554ad4e" providerId="ADAL" clId="{1164F5A3-5FA6-47C6-995A-0FEF66AC05CC}" dt="2024-04-01T07:53:51.872" v="2278" actId="1076"/>
          <ac:cxnSpMkLst>
            <pc:docMk/>
            <pc:sldMk cId="1078695059" sldId="2147480448"/>
            <ac:cxnSpMk id="32" creationId="{AF94042C-8978-E59B-7C43-19EB13D7D9B9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4" creationId="{3A1B6691-059F-EE09-91F6-D92C3E188997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5" creationId="{DCC45EAD-6686-6A0B-4D10-63F5EB7894C2}"/>
          </ac:cxnSpMkLst>
        </pc:cxnChg>
        <pc:cxnChg chg="add mod">
          <ac:chgData name="Yoel Kortick" userId="167978f5-7f40-4909-85d5-d4149554ad4e" providerId="ADAL" clId="{1164F5A3-5FA6-47C6-995A-0FEF66AC05CC}" dt="2024-04-01T07:54:09.554" v="2358" actId="1037"/>
          <ac:cxnSpMkLst>
            <pc:docMk/>
            <pc:sldMk cId="1078695059" sldId="2147480448"/>
            <ac:cxnSpMk id="36" creationId="{BB9FE91B-B137-587D-06F3-1E0B5ADAB7BE}"/>
          </ac:cxnSpMkLst>
        </pc:cxnChg>
        <pc:cxnChg chg="add mod">
          <ac:chgData name="Yoel Kortick" userId="167978f5-7f40-4909-85d5-d4149554ad4e" providerId="ADAL" clId="{1164F5A3-5FA6-47C6-995A-0FEF66AC05CC}" dt="2024-04-01T07:54:43.091" v="2435" actId="14100"/>
          <ac:cxnSpMkLst>
            <pc:docMk/>
            <pc:sldMk cId="1078695059" sldId="2147480448"/>
            <ac:cxnSpMk id="40" creationId="{CA51198D-8B58-832D-3BA2-31E867AAE20C}"/>
          </ac:cxnSpMkLst>
        </pc:cxnChg>
        <pc:cxnChg chg="add mod">
          <ac:chgData name="Yoel Kortick" userId="167978f5-7f40-4909-85d5-d4149554ad4e" providerId="ADAL" clId="{1164F5A3-5FA6-47C6-995A-0FEF66AC05CC}" dt="2024-04-01T07:58:35.924" v="2462" actId="1035"/>
          <ac:cxnSpMkLst>
            <pc:docMk/>
            <pc:sldMk cId="1078695059" sldId="2147480448"/>
            <ac:cxnSpMk id="44" creationId="{7B02D49D-E820-7A69-3BD4-64C4FF62D644}"/>
          </ac:cxnSpMkLst>
        </pc:cxnChg>
        <pc:cxnChg chg="add mod">
          <ac:chgData name="Yoel Kortick" userId="167978f5-7f40-4909-85d5-d4149554ad4e" providerId="ADAL" clId="{1164F5A3-5FA6-47C6-995A-0FEF66AC05CC}" dt="2024-04-01T07:56:58.697" v="2449" actId="14100"/>
          <ac:cxnSpMkLst>
            <pc:docMk/>
            <pc:sldMk cId="1078695059" sldId="2147480448"/>
            <ac:cxnSpMk id="47" creationId="{6A744ED6-4280-A423-EF05-40AE38928071}"/>
          </ac:cxnSpMkLst>
        </pc:cxnChg>
        <pc:cxnChg chg="add mod">
          <ac:chgData name="Yoel Kortick" userId="167978f5-7f40-4909-85d5-d4149554ad4e" providerId="ADAL" clId="{1164F5A3-5FA6-47C6-995A-0FEF66AC05CC}" dt="2024-04-01T07:58:40.601" v="2466" actId="1038"/>
          <ac:cxnSpMkLst>
            <pc:docMk/>
            <pc:sldMk cId="1078695059" sldId="2147480448"/>
            <ac:cxnSpMk id="50" creationId="{58BBB2B8-C0BC-979B-DCCC-F95812FB1856}"/>
          </ac:cxnSpMkLst>
        </pc:cxnChg>
        <pc:cxnChg chg="add mod">
          <ac:chgData name="Yoel Kortick" userId="167978f5-7f40-4909-85d5-d4149554ad4e" providerId="ADAL" clId="{1164F5A3-5FA6-47C6-995A-0FEF66AC05CC}" dt="2024-04-01T08:00:52.331" v="2471" actId="1036"/>
          <ac:cxnSpMkLst>
            <pc:docMk/>
            <pc:sldMk cId="1078695059" sldId="2147480448"/>
            <ac:cxnSpMk id="54" creationId="{A69710BC-6DC1-3D19-E403-93323C30789A}"/>
          </ac:cxnSpMkLst>
        </pc:cxnChg>
        <pc:cxnChg chg="add del mod">
          <ac:chgData name="Yoel Kortick" userId="167978f5-7f40-4909-85d5-d4149554ad4e" providerId="ADAL" clId="{1164F5A3-5FA6-47C6-995A-0FEF66AC05CC}" dt="2024-04-01T08:00:57.018" v="2472" actId="478"/>
          <ac:cxnSpMkLst>
            <pc:docMk/>
            <pc:sldMk cId="1078695059" sldId="2147480448"/>
            <ac:cxnSpMk id="55" creationId="{05766FFA-4E57-0425-C6BC-1E81210BD9D4}"/>
          </ac:cxnSpMkLst>
        </pc:cxnChg>
        <pc:cxnChg chg="add mod">
          <ac:chgData name="Yoel Kortick" userId="167978f5-7f40-4909-85d5-d4149554ad4e" providerId="ADAL" clId="{1164F5A3-5FA6-47C6-995A-0FEF66AC05CC}" dt="2024-04-01T08:01:14.246" v="2519" actId="14100"/>
          <ac:cxnSpMkLst>
            <pc:docMk/>
            <pc:sldMk cId="1078695059" sldId="2147480448"/>
            <ac:cxnSpMk id="56" creationId="{A5DC94B9-3815-A59A-063B-901C17CE4134}"/>
          </ac:cxnSpMkLst>
        </pc:cxnChg>
        <pc:cxnChg chg="add mod">
          <ac:chgData name="Yoel Kortick" userId="167978f5-7f40-4909-85d5-d4149554ad4e" providerId="ADAL" clId="{1164F5A3-5FA6-47C6-995A-0FEF66AC05CC}" dt="2024-04-01T08:01:09.074" v="2518" actId="1036"/>
          <ac:cxnSpMkLst>
            <pc:docMk/>
            <pc:sldMk cId="1078695059" sldId="2147480448"/>
            <ac:cxnSpMk id="58" creationId="{20EDC1F2-EDA2-2BE5-B11A-072440A4BED8}"/>
          </ac:cxnSpMkLst>
        </pc:cxnChg>
        <pc:cxnChg chg="add mod">
          <ac:chgData name="Yoel Kortick" userId="167978f5-7f40-4909-85d5-d4149554ad4e" providerId="ADAL" clId="{1164F5A3-5FA6-47C6-995A-0FEF66AC05CC}" dt="2024-04-01T08:02:05.747" v="2528" actId="14100"/>
          <ac:cxnSpMkLst>
            <pc:docMk/>
            <pc:sldMk cId="1078695059" sldId="2147480448"/>
            <ac:cxnSpMk id="61" creationId="{1A120C22-E2A8-6279-D41E-4DC001F5EA8A}"/>
          </ac:cxnSpMkLst>
        </pc:cxnChg>
        <pc:cxnChg chg="add mod">
          <ac:chgData name="Yoel Kortick" userId="167978f5-7f40-4909-85d5-d4149554ad4e" providerId="ADAL" clId="{1164F5A3-5FA6-47C6-995A-0FEF66AC05CC}" dt="2024-04-01T08:05:11.691" v="2542" actId="14100"/>
          <ac:cxnSpMkLst>
            <pc:docMk/>
            <pc:sldMk cId="1078695059" sldId="2147480448"/>
            <ac:cxnSpMk id="64" creationId="{88323817-199C-4978-F06E-764EBDE9F99A}"/>
          </ac:cxnSpMkLst>
        </pc:cxnChg>
        <pc:cxnChg chg="add mod">
          <ac:chgData name="Yoel Kortick" userId="167978f5-7f40-4909-85d5-d4149554ad4e" providerId="ADAL" clId="{1164F5A3-5FA6-47C6-995A-0FEF66AC05CC}" dt="2024-04-01T08:05:15.663" v="2543" actId="14100"/>
          <ac:cxnSpMkLst>
            <pc:docMk/>
            <pc:sldMk cId="1078695059" sldId="2147480448"/>
            <ac:cxnSpMk id="69" creationId="{1C5C23E1-3DB7-1808-9065-C661016EDDA6}"/>
          </ac:cxnSpMkLst>
        </pc:cxnChg>
        <pc:cxnChg chg="add mod">
          <ac:chgData name="Yoel Kortick" userId="167978f5-7f40-4909-85d5-d4149554ad4e" providerId="ADAL" clId="{1164F5A3-5FA6-47C6-995A-0FEF66AC05CC}" dt="2024-04-01T08:05:35.006" v="2544" actId="571"/>
          <ac:cxnSpMkLst>
            <pc:docMk/>
            <pc:sldMk cId="1078695059" sldId="2147480448"/>
            <ac:cxnSpMk id="73" creationId="{1F1AC8AA-7353-D46B-2A59-630B28DF0F3A}"/>
          </ac:cxnSpMkLst>
        </pc:cxnChg>
        <pc:cxnChg chg="add mod">
          <ac:chgData name="Yoel Kortick" userId="167978f5-7f40-4909-85d5-d4149554ad4e" providerId="ADAL" clId="{1164F5A3-5FA6-47C6-995A-0FEF66AC05CC}" dt="2024-04-01T08:05:58.398" v="2591" actId="1035"/>
          <ac:cxnSpMkLst>
            <pc:docMk/>
            <pc:sldMk cId="1078695059" sldId="2147480448"/>
            <ac:cxnSpMk id="74" creationId="{140E0AC9-E881-F417-A30B-41701359425A}"/>
          </ac:cxnSpMkLst>
        </pc:cxnChg>
        <pc:cxnChg chg="add mod">
          <ac:chgData name="Yoel Kortick" userId="167978f5-7f40-4909-85d5-d4149554ad4e" providerId="ADAL" clId="{1164F5A3-5FA6-47C6-995A-0FEF66AC05CC}" dt="2024-04-01T08:06:17.657" v="2662" actId="14100"/>
          <ac:cxnSpMkLst>
            <pc:docMk/>
            <pc:sldMk cId="1078695059" sldId="2147480448"/>
            <ac:cxnSpMk id="75" creationId="{D5DA420C-0AC1-853E-666E-A8592838C2D6}"/>
          </ac:cxnSpMkLst>
        </pc:cxnChg>
        <pc:cxnChg chg="add mod">
          <ac:chgData name="Yoel Kortick" userId="167978f5-7f40-4909-85d5-d4149554ad4e" providerId="ADAL" clId="{1164F5A3-5FA6-47C6-995A-0FEF66AC05CC}" dt="2024-04-01T08:07:06.241" v="2670" actId="571"/>
          <ac:cxnSpMkLst>
            <pc:docMk/>
            <pc:sldMk cId="1078695059" sldId="2147480448"/>
            <ac:cxnSpMk id="78" creationId="{C68C2841-870D-ABEB-CFFB-9CB5487FF950}"/>
          </ac:cxnSpMkLst>
        </pc:cxnChg>
        <pc:cxnChg chg="add mod">
          <ac:chgData name="Yoel Kortick" userId="167978f5-7f40-4909-85d5-d4149554ad4e" providerId="ADAL" clId="{1164F5A3-5FA6-47C6-995A-0FEF66AC05CC}" dt="2024-04-01T08:07:13.955" v="2672" actId="14100"/>
          <ac:cxnSpMkLst>
            <pc:docMk/>
            <pc:sldMk cId="1078695059" sldId="2147480448"/>
            <ac:cxnSpMk id="79" creationId="{6BC49A1F-7C2B-ECBA-0008-A8C7308435D0}"/>
          </ac:cxnSpMkLst>
        </pc:cxnChg>
        <pc:cxnChg chg="add mod">
          <ac:chgData name="Yoel Kortick" userId="167978f5-7f40-4909-85d5-d4149554ad4e" providerId="ADAL" clId="{1164F5A3-5FA6-47C6-995A-0FEF66AC05CC}" dt="2024-04-01T08:08:18.591" v="2764" actId="14100"/>
          <ac:cxnSpMkLst>
            <pc:docMk/>
            <pc:sldMk cId="1078695059" sldId="2147480448"/>
            <ac:cxnSpMk id="82" creationId="{4021191B-30C7-BDC6-498D-C3136DF7B3D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0:40.312" v="3460" actId="14100"/>
        <pc:sldMkLst>
          <pc:docMk/>
          <pc:sldMk cId="636103363" sldId="2147480449"/>
        </pc:sldMkLst>
        <pc:spChg chg="del">
          <ac:chgData name="Yoel Kortick" userId="167978f5-7f40-4909-85d5-d4149554ad4e" providerId="ADAL" clId="{1164F5A3-5FA6-47C6-995A-0FEF66AC05CC}" dt="2024-04-04T14:27:54.313" v="3154" actId="478"/>
          <ac:spMkLst>
            <pc:docMk/>
            <pc:sldMk cId="636103363" sldId="2147480449"/>
            <ac:spMk id="5" creationId="{31E44D4A-2D68-9742-09D5-2500D429CBE1}"/>
          </ac:spMkLst>
        </pc:spChg>
        <pc:spChg chg="add del mod">
          <ac:chgData name="Yoel Kortick" userId="167978f5-7f40-4909-85d5-d4149554ad4e" providerId="ADAL" clId="{1164F5A3-5FA6-47C6-995A-0FEF66AC05CC}" dt="2024-04-04T14:27:55.130" v="3155" actId="478"/>
          <ac:spMkLst>
            <pc:docMk/>
            <pc:sldMk cId="636103363" sldId="2147480449"/>
            <ac:spMk id="6" creationId="{30FAB278-A937-489C-B489-783EBA5998F5}"/>
          </ac:spMkLst>
        </pc:spChg>
        <pc:spChg chg="add mod">
          <ac:chgData name="Yoel Kortick" userId="167978f5-7f40-4909-85d5-d4149554ad4e" providerId="ADAL" clId="{1164F5A3-5FA6-47C6-995A-0FEF66AC05CC}" dt="2024-04-04T14:28:45.634" v="3284" actId="208"/>
          <ac:spMkLst>
            <pc:docMk/>
            <pc:sldMk cId="636103363" sldId="2147480449"/>
            <ac:spMk id="9" creationId="{F2866BEB-65AF-7480-BD09-511B4A711607}"/>
          </ac:spMkLst>
        </pc:spChg>
        <pc:spChg chg="add mod">
          <ac:chgData name="Yoel Kortick" userId="167978f5-7f40-4909-85d5-d4149554ad4e" providerId="ADAL" clId="{1164F5A3-5FA6-47C6-995A-0FEF66AC05CC}" dt="2024-04-04T14:29:43.013" v="3390" actId="14100"/>
          <ac:spMkLst>
            <pc:docMk/>
            <pc:sldMk cId="636103363" sldId="2147480449"/>
            <ac:spMk id="10" creationId="{947F7216-08D5-A505-35C9-AD6D9C258515}"/>
          </ac:spMkLst>
        </pc:spChg>
        <pc:spChg chg="add mod">
          <ac:chgData name="Yoel Kortick" userId="167978f5-7f40-4909-85d5-d4149554ad4e" providerId="ADAL" clId="{1164F5A3-5FA6-47C6-995A-0FEF66AC05CC}" dt="2024-04-04T14:30:14.235" v="3455" actId="14100"/>
          <ac:spMkLst>
            <pc:docMk/>
            <pc:sldMk cId="636103363" sldId="2147480449"/>
            <ac:spMk id="11" creationId="{AE74EE00-4B2E-0216-2BCF-597A715F0341}"/>
          </ac:spMkLst>
        </pc:spChg>
        <pc:picChg chg="add mod">
          <ac:chgData name="Yoel Kortick" userId="167978f5-7f40-4909-85d5-d4149554ad4e" providerId="ADAL" clId="{1164F5A3-5FA6-47C6-995A-0FEF66AC05CC}" dt="2024-04-04T14:28:07.061" v="3161" actId="208"/>
          <ac:picMkLst>
            <pc:docMk/>
            <pc:sldMk cId="636103363" sldId="2147480449"/>
            <ac:picMk id="8" creationId="{D76EDAE2-6D66-6875-19DC-E9E7654D83D8}"/>
          </ac:picMkLst>
        </pc:picChg>
        <pc:cxnChg chg="add">
          <ac:chgData name="Yoel Kortick" userId="167978f5-7f40-4909-85d5-d4149554ad4e" providerId="ADAL" clId="{1164F5A3-5FA6-47C6-995A-0FEF66AC05CC}" dt="2024-04-04T14:30:20.677" v="3456" actId="11529"/>
          <ac:cxnSpMkLst>
            <pc:docMk/>
            <pc:sldMk cId="636103363" sldId="2147480449"/>
            <ac:cxnSpMk id="13" creationId="{7970D04E-6565-9F9A-CD78-6D7284456609}"/>
          </ac:cxnSpMkLst>
        </pc:cxnChg>
        <pc:cxnChg chg="add mod">
          <ac:chgData name="Yoel Kortick" userId="167978f5-7f40-4909-85d5-d4149554ad4e" providerId="ADAL" clId="{1164F5A3-5FA6-47C6-995A-0FEF66AC05CC}" dt="2024-04-04T14:30:33.881" v="3458" actId="14100"/>
          <ac:cxnSpMkLst>
            <pc:docMk/>
            <pc:sldMk cId="636103363" sldId="2147480449"/>
            <ac:cxnSpMk id="14" creationId="{4E26B392-ACC8-1003-F964-AEBFC95870C8}"/>
          </ac:cxnSpMkLst>
        </pc:cxnChg>
        <pc:cxnChg chg="add mod">
          <ac:chgData name="Yoel Kortick" userId="167978f5-7f40-4909-85d5-d4149554ad4e" providerId="ADAL" clId="{1164F5A3-5FA6-47C6-995A-0FEF66AC05CC}" dt="2024-04-04T14:30:40.312" v="3460" actId="14100"/>
          <ac:cxnSpMkLst>
            <pc:docMk/>
            <pc:sldMk cId="636103363" sldId="2147480449"/>
            <ac:cxnSpMk id="16" creationId="{31A4D5A2-D3CB-33A4-8685-4A87D1FAA928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8:22.739" v="3892" actId="14100"/>
        <pc:sldMkLst>
          <pc:docMk/>
          <pc:sldMk cId="2024449723" sldId="2147480450"/>
        </pc:sldMkLst>
        <pc:spChg chg="mod">
          <ac:chgData name="Yoel Kortick" userId="167978f5-7f40-4909-85d5-d4149554ad4e" providerId="ADAL" clId="{1164F5A3-5FA6-47C6-995A-0FEF66AC05CC}" dt="2024-04-04T14:32:07.662" v="3543" actId="14100"/>
          <ac:spMkLst>
            <pc:docMk/>
            <pc:sldMk cId="2024449723" sldId="2147480450"/>
            <ac:spMk id="9" creationId="{F23D0E27-C4B1-97E6-5AFA-C108FB626968}"/>
          </ac:spMkLst>
        </pc:spChg>
        <pc:spChg chg="mod">
          <ac:chgData name="Yoel Kortick" userId="167978f5-7f40-4909-85d5-d4149554ad4e" providerId="ADAL" clId="{1164F5A3-5FA6-47C6-995A-0FEF66AC05CC}" dt="2024-04-04T14:32:33.142" v="3583" actId="1076"/>
          <ac:spMkLst>
            <pc:docMk/>
            <pc:sldMk cId="2024449723" sldId="2147480450"/>
            <ac:spMk id="10" creationId="{B1C411FA-06A9-E563-AD76-03D91F7AA056}"/>
          </ac:spMkLst>
        </pc:spChg>
        <pc:spChg chg="mod">
          <ac:chgData name="Yoel Kortick" userId="167978f5-7f40-4909-85d5-d4149554ad4e" providerId="ADAL" clId="{1164F5A3-5FA6-47C6-995A-0FEF66AC05CC}" dt="2024-04-04T14:33:11.414" v="3637" actId="1076"/>
          <ac:spMkLst>
            <pc:docMk/>
            <pc:sldMk cId="2024449723" sldId="2147480450"/>
            <ac:spMk id="11" creationId="{33A9A508-444E-9FC0-2F53-180C9C1A4B59}"/>
          </ac:spMkLst>
        </pc:spChg>
        <pc:picChg chg="add mod ord">
          <ac:chgData name="Yoel Kortick" userId="167978f5-7f40-4909-85d5-d4149554ad4e" providerId="ADAL" clId="{1164F5A3-5FA6-47C6-995A-0FEF66AC05CC}" dt="2024-04-04T14:33:23.086" v="3642" actId="208"/>
          <ac:picMkLst>
            <pc:docMk/>
            <pc:sldMk cId="2024449723" sldId="2147480450"/>
            <ac:picMk id="5" creationId="{84473883-4204-4D98-CDF1-894D7E4781E4}"/>
          </ac:picMkLst>
        </pc:picChg>
        <pc:picChg chg="del">
          <ac:chgData name="Yoel Kortick" userId="167978f5-7f40-4909-85d5-d4149554ad4e" providerId="ADAL" clId="{1164F5A3-5FA6-47C6-995A-0FEF66AC05CC}" dt="2024-04-04T14:31:13.549" v="3462" actId="478"/>
          <ac:picMkLst>
            <pc:docMk/>
            <pc:sldMk cId="2024449723" sldId="2147480450"/>
            <ac:picMk id="8" creationId="{4C2DB44B-367D-24C5-B83A-CEA3AEC6B7EC}"/>
          </ac:picMkLst>
        </pc:picChg>
        <pc:cxnChg chg="mod">
          <ac:chgData name="Yoel Kortick" userId="167978f5-7f40-4909-85d5-d4149554ad4e" providerId="ADAL" clId="{1164F5A3-5FA6-47C6-995A-0FEF66AC05CC}" dt="2024-04-04T14:31:44.866" v="3497" actId="14100"/>
          <ac:cxnSpMkLst>
            <pc:docMk/>
            <pc:sldMk cId="2024449723" sldId="2147480450"/>
            <ac:cxnSpMk id="13" creationId="{E5013EF1-61E2-042B-A424-788FDFF76EC9}"/>
          </ac:cxnSpMkLst>
        </pc:cxnChg>
        <pc:cxnChg chg="mod">
          <ac:chgData name="Yoel Kortick" userId="167978f5-7f40-4909-85d5-d4149554ad4e" providerId="ADAL" clId="{1164F5A3-5FA6-47C6-995A-0FEF66AC05CC}" dt="2024-04-04T14:32:11.613" v="3544" actId="14100"/>
          <ac:cxnSpMkLst>
            <pc:docMk/>
            <pc:sldMk cId="2024449723" sldId="2147480450"/>
            <ac:cxnSpMk id="14" creationId="{D2F9CA72-95AC-EE23-9053-01AD8EDCBCE4}"/>
          </ac:cxnSpMkLst>
        </pc:cxnChg>
        <pc:cxnChg chg="mod">
          <ac:chgData name="Yoel Kortick" userId="167978f5-7f40-4909-85d5-d4149554ad4e" providerId="ADAL" clId="{1164F5A3-5FA6-47C6-995A-0FEF66AC05CC}" dt="2024-04-04T14:33:19.446" v="3641" actId="14100"/>
          <ac:cxnSpMkLst>
            <pc:docMk/>
            <pc:sldMk cId="2024449723" sldId="2147480450"/>
            <ac:cxnSpMk id="16" creationId="{99E6E987-BCA2-601E-4AFE-6B395367C90C}"/>
          </ac:cxnSpMkLst>
        </pc:cxnChg>
        <pc:cxnChg chg="add mod">
          <ac:chgData name="Yoel Kortick" userId="167978f5-7f40-4909-85d5-d4149554ad4e" providerId="ADAL" clId="{1164F5A3-5FA6-47C6-995A-0FEF66AC05CC}" dt="2024-04-04T14:38:22.739" v="3892" actId="14100"/>
          <ac:cxnSpMkLst>
            <pc:docMk/>
            <pc:sldMk cId="2024449723" sldId="2147480450"/>
            <ac:cxnSpMk id="18" creationId="{36A21560-D8F6-2F08-C77C-914E21749017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4:51.557" v="3736" actId="478"/>
        <pc:sldMkLst>
          <pc:docMk/>
          <pc:sldMk cId="374743095" sldId="2147480451"/>
        </pc:sldMkLst>
        <pc:spChg chg="mod">
          <ac:chgData name="Yoel Kortick" userId="167978f5-7f40-4909-85d5-d4149554ad4e" providerId="ADAL" clId="{1164F5A3-5FA6-47C6-995A-0FEF66AC05CC}" dt="2024-04-04T14:34:46.123" v="3734" actId="1076"/>
          <ac:spMkLst>
            <pc:docMk/>
            <pc:sldMk cId="374743095" sldId="2147480451"/>
            <ac:spMk id="9" creationId="{047C2601-1978-E4C2-5EAF-383F279567FF}"/>
          </ac:spMkLst>
        </pc:spChg>
        <pc:spChg chg="del">
          <ac:chgData name="Yoel Kortick" userId="167978f5-7f40-4909-85d5-d4149554ad4e" providerId="ADAL" clId="{1164F5A3-5FA6-47C6-995A-0FEF66AC05CC}" dt="2024-04-04T14:34:23.867" v="3725" actId="478"/>
          <ac:spMkLst>
            <pc:docMk/>
            <pc:sldMk cId="374743095" sldId="2147480451"/>
            <ac:spMk id="10" creationId="{903C0915-AC2C-B7F5-066C-1666CA5E01FB}"/>
          </ac:spMkLst>
        </pc:spChg>
        <pc:spChg chg="del">
          <ac:chgData name="Yoel Kortick" userId="167978f5-7f40-4909-85d5-d4149554ad4e" providerId="ADAL" clId="{1164F5A3-5FA6-47C6-995A-0FEF66AC05CC}" dt="2024-04-04T14:34:25.592" v="3726" actId="478"/>
          <ac:spMkLst>
            <pc:docMk/>
            <pc:sldMk cId="374743095" sldId="2147480451"/>
            <ac:spMk id="11" creationId="{58007CDE-DE70-6429-2535-EE7760FE4E1B}"/>
          </ac:spMkLst>
        </pc:spChg>
        <pc:picChg chg="del">
          <ac:chgData name="Yoel Kortick" userId="167978f5-7f40-4909-85d5-d4149554ad4e" providerId="ADAL" clId="{1164F5A3-5FA6-47C6-995A-0FEF66AC05CC}" dt="2024-04-04T14:33:49.969" v="3644" actId="478"/>
          <ac:picMkLst>
            <pc:docMk/>
            <pc:sldMk cId="374743095" sldId="2147480451"/>
            <ac:picMk id="5" creationId="{4DBFA72A-5C3E-02C8-0B7B-32D23A8D311A}"/>
          </ac:picMkLst>
        </pc:picChg>
        <pc:picChg chg="add mod ord">
          <ac:chgData name="Yoel Kortick" userId="167978f5-7f40-4909-85d5-d4149554ad4e" providerId="ADAL" clId="{1164F5A3-5FA6-47C6-995A-0FEF66AC05CC}" dt="2024-04-04T14:34:39.381" v="3731" actId="167"/>
          <ac:picMkLst>
            <pc:docMk/>
            <pc:sldMk cId="374743095" sldId="2147480451"/>
            <ac:picMk id="6" creationId="{634CF841-2706-469F-A0C8-12D7B61D2A09}"/>
          </ac:picMkLst>
        </pc:picChg>
        <pc:cxnChg chg="del">
          <ac:chgData name="Yoel Kortick" userId="167978f5-7f40-4909-85d5-d4149554ad4e" providerId="ADAL" clId="{1164F5A3-5FA6-47C6-995A-0FEF66AC05CC}" dt="2024-04-04T14:34:51.557" v="3736" actId="478"/>
          <ac:cxnSpMkLst>
            <pc:docMk/>
            <pc:sldMk cId="374743095" sldId="2147480451"/>
            <ac:cxnSpMk id="13" creationId="{F6AF64B2-FB71-4586-27A4-D99F0D813A4B}"/>
          </ac:cxnSpMkLst>
        </pc:cxnChg>
        <pc:cxnChg chg="mod">
          <ac:chgData name="Yoel Kortick" userId="167978f5-7f40-4909-85d5-d4149554ad4e" providerId="ADAL" clId="{1164F5A3-5FA6-47C6-995A-0FEF66AC05CC}" dt="2024-04-04T14:34:49.267" v="3735" actId="14100"/>
          <ac:cxnSpMkLst>
            <pc:docMk/>
            <pc:sldMk cId="374743095" sldId="2147480451"/>
            <ac:cxnSpMk id="14" creationId="{C127F58F-5510-B8A0-022E-F505AED40D07}"/>
          </ac:cxnSpMkLst>
        </pc:cxnChg>
        <pc:cxnChg chg="del">
          <ac:chgData name="Yoel Kortick" userId="167978f5-7f40-4909-85d5-d4149554ad4e" providerId="ADAL" clId="{1164F5A3-5FA6-47C6-995A-0FEF66AC05CC}" dt="2024-04-04T14:34:26.919" v="3727" actId="478"/>
          <ac:cxnSpMkLst>
            <pc:docMk/>
            <pc:sldMk cId="374743095" sldId="2147480451"/>
            <ac:cxnSpMk id="16" creationId="{F5844631-AF4D-A3CC-79BA-D08064DC69C0}"/>
          </ac:cxnSpMkLst>
        </pc:cxnChg>
      </pc:sldChg>
      <pc:sldChg chg="modSp add mod">
        <pc:chgData name="Yoel Kortick" userId="167978f5-7f40-4909-85d5-d4149554ad4e" providerId="ADAL" clId="{1164F5A3-5FA6-47C6-995A-0FEF66AC05CC}" dt="2024-04-04T14:35:32.312" v="3740"/>
        <pc:sldMkLst>
          <pc:docMk/>
          <pc:sldMk cId="2090398059" sldId="2147480452"/>
        </pc:sldMkLst>
        <pc:spChg chg="mod">
          <ac:chgData name="Yoel Kortick" userId="167978f5-7f40-4909-85d5-d4149554ad4e" providerId="ADAL" clId="{1164F5A3-5FA6-47C6-995A-0FEF66AC05CC}" dt="2024-04-04T14:35:32.312" v="3740"/>
          <ac:spMkLst>
            <pc:docMk/>
            <pc:sldMk cId="2090398059" sldId="2147480452"/>
            <ac:spMk id="5" creationId="{07B9A53E-7FEA-507B-E8BE-12288CD20750}"/>
          </ac:spMkLst>
        </pc:spChg>
      </pc:sldChg>
      <pc:sldChg chg="addSp modSp add mod">
        <pc:chgData name="Yoel Kortick" userId="167978f5-7f40-4909-85d5-d4149554ad4e" providerId="ADAL" clId="{1164F5A3-5FA6-47C6-995A-0FEF66AC05CC}" dt="2024-04-04T14:39:56.713" v="3970" actId="208"/>
        <pc:sldMkLst>
          <pc:docMk/>
          <pc:sldMk cId="3194184157" sldId="2147480453"/>
        </pc:sldMkLst>
        <pc:spChg chg="mod">
          <ac:chgData name="Yoel Kortick" userId="167978f5-7f40-4909-85d5-d4149554ad4e" providerId="ADAL" clId="{1164F5A3-5FA6-47C6-995A-0FEF66AC05CC}" dt="2024-04-04T14:35:49.750" v="3744" actId="20577"/>
          <ac:spMkLst>
            <pc:docMk/>
            <pc:sldMk cId="3194184157" sldId="2147480453"/>
            <ac:spMk id="4" creationId="{F91A0750-289F-F36C-069F-8B91BBC72046}"/>
          </ac:spMkLst>
        </pc:spChg>
        <pc:spChg chg="mod">
          <ac:chgData name="Yoel Kortick" userId="167978f5-7f40-4909-85d5-d4149554ad4e" providerId="ADAL" clId="{1164F5A3-5FA6-47C6-995A-0FEF66AC05CC}" dt="2024-04-04T14:37:55.634" v="3867" actId="20577"/>
          <ac:spMkLst>
            <pc:docMk/>
            <pc:sldMk cId="3194184157" sldId="2147480453"/>
            <ac:spMk id="5" creationId="{E357B627-3356-B65B-26E8-7551AF13AAAB}"/>
          </ac:spMkLst>
        </pc:spChg>
        <pc:spChg chg="add mod">
          <ac:chgData name="Yoel Kortick" userId="167978f5-7f40-4909-85d5-d4149554ad4e" providerId="ADAL" clId="{1164F5A3-5FA6-47C6-995A-0FEF66AC05CC}" dt="2024-04-04T14:39:19.727" v="3959" actId="313"/>
          <ac:spMkLst>
            <pc:docMk/>
            <pc:sldMk cId="3194184157" sldId="2147480453"/>
            <ac:spMk id="7" creationId="{51A91A35-070E-CE55-96EB-D28A2D95F8E8}"/>
          </ac:spMkLst>
        </pc:spChg>
        <pc:spChg chg="add mod">
          <ac:chgData name="Yoel Kortick" userId="167978f5-7f40-4909-85d5-d4149554ad4e" providerId="ADAL" clId="{1164F5A3-5FA6-47C6-995A-0FEF66AC05CC}" dt="2024-04-04T14:39:52" v="3969" actId="14100"/>
          <ac:spMkLst>
            <pc:docMk/>
            <pc:sldMk cId="3194184157" sldId="2147480453"/>
            <ac:spMk id="8" creationId="{5BB6B573-2379-BC3E-06DE-24E916A13571}"/>
          </ac:spMkLst>
        </pc:spChg>
        <pc:picChg chg="add mod">
          <ac:chgData name="Yoel Kortick" userId="167978f5-7f40-4909-85d5-d4149554ad4e" providerId="ADAL" clId="{1164F5A3-5FA6-47C6-995A-0FEF66AC05CC}" dt="2024-04-04T14:39:56.713" v="3970" actId="208"/>
          <ac:picMkLst>
            <pc:docMk/>
            <pc:sldMk cId="3194184157" sldId="2147480453"/>
            <ac:picMk id="6" creationId="{DB9EC945-2279-FB74-C579-F772E9EEBB22}"/>
          </ac:picMkLst>
        </pc:picChg>
        <pc:cxnChg chg="add mod">
          <ac:chgData name="Yoel Kortick" userId="167978f5-7f40-4909-85d5-d4149554ad4e" providerId="ADAL" clId="{1164F5A3-5FA6-47C6-995A-0FEF66AC05CC}" dt="2024-04-04T14:39:17.300" v="3958" actId="14100"/>
          <ac:cxnSpMkLst>
            <pc:docMk/>
            <pc:sldMk cId="3194184157" sldId="2147480453"/>
            <ac:cxnSpMk id="9" creationId="{26EC801C-60F7-24F4-352C-0E1449A95EE8}"/>
          </ac:cxnSpMkLst>
        </pc:cxnChg>
        <pc:cxnChg chg="add mod">
          <ac:chgData name="Yoel Kortick" userId="167978f5-7f40-4909-85d5-d4149554ad4e" providerId="ADAL" clId="{1164F5A3-5FA6-47C6-995A-0FEF66AC05CC}" dt="2024-04-04T14:39:28.602" v="3962" actId="14100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56:37.944" v="4865" actId="11529"/>
        <pc:sldMkLst>
          <pc:docMk/>
          <pc:sldMk cId="3055063310" sldId="2147480454"/>
        </pc:sldMkLst>
        <pc:spChg chg="mod">
          <ac:chgData name="Yoel Kortick" userId="167978f5-7f40-4909-85d5-d4149554ad4e" providerId="ADAL" clId="{1164F5A3-5FA6-47C6-995A-0FEF66AC05CC}" dt="2024-04-04T14:41:47.674" v="4099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1164F5A3-5FA6-47C6-995A-0FEF66AC05CC}" dt="2024-04-04T14:41:53.751" v="4101" actId="478"/>
          <ac:spMkLst>
            <pc:docMk/>
            <pc:sldMk cId="3055063310" sldId="2147480454"/>
            <ac:spMk id="7" creationId="{BFA34A1C-7E7F-6CA5-EB1D-59BFD997728B}"/>
          </ac:spMkLst>
        </pc:spChg>
        <pc:spChg chg="del">
          <ac:chgData name="Yoel Kortick" userId="167978f5-7f40-4909-85d5-d4149554ad4e" providerId="ADAL" clId="{1164F5A3-5FA6-47C6-995A-0FEF66AC05CC}" dt="2024-04-04T14:41:56.686" v="4104" actId="478"/>
          <ac:spMkLst>
            <pc:docMk/>
            <pc:sldMk cId="3055063310" sldId="2147480454"/>
            <ac:spMk id="8" creationId="{FC5B1EAB-2D86-B602-C6E9-7AAB7E1785BA}"/>
          </ac:spMkLst>
        </pc:spChg>
        <pc:spChg chg="add">
          <ac:chgData name="Yoel Kortick" userId="167978f5-7f40-4909-85d5-d4149554ad4e" providerId="ADAL" clId="{1164F5A3-5FA6-47C6-995A-0FEF66AC05CC}" dt="2024-04-04T14:42:08.553" v="4107" actId="11529"/>
          <ac:spMkLst>
            <pc:docMk/>
            <pc:sldMk cId="3055063310" sldId="2147480454"/>
            <ac:spMk id="12" creationId="{5936AA50-B3AA-BEA2-90AD-B43741EE9308}"/>
          </ac:spMkLst>
        </pc:spChg>
        <pc:spChg chg="add">
          <ac:chgData name="Yoel Kortick" userId="167978f5-7f40-4909-85d5-d4149554ad4e" providerId="ADAL" clId="{1164F5A3-5FA6-47C6-995A-0FEF66AC05CC}" dt="2024-04-04T14:56:37.944" v="4865" actId="11529"/>
          <ac:spMkLst>
            <pc:docMk/>
            <pc:sldMk cId="3055063310" sldId="2147480454"/>
            <ac:spMk id="13" creationId="{94707969-6894-FFD4-EFDC-11B7204F3356}"/>
          </ac:spMkLst>
        </pc:spChg>
        <pc:picChg chg="del">
          <ac:chgData name="Yoel Kortick" userId="167978f5-7f40-4909-85d5-d4149554ad4e" providerId="ADAL" clId="{1164F5A3-5FA6-47C6-995A-0FEF66AC05CC}" dt="2024-04-04T14:41:52.272" v="4100" actId="478"/>
          <ac:picMkLst>
            <pc:docMk/>
            <pc:sldMk cId="3055063310" sldId="2147480454"/>
            <ac:picMk id="6" creationId="{DF373F41-E5A1-E739-187B-96A6F1BBB9CB}"/>
          </ac:picMkLst>
        </pc:picChg>
        <pc:picChg chg="add mod">
          <ac:chgData name="Yoel Kortick" userId="167978f5-7f40-4909-85d5-d4149554ad4e" providerId="ADAL" clId="{1164F5A3-5FA6-47C6-995A-0FEF66AC05CC}" dt="2024-04-04T14:42:01.571" v="4106" actId="208"/>
          <ac:picMkLst>
            <pc:docMk/>
            <pc:sldMk cId="3055063310" sldId="2147480454"/>
            <ac:picMk id="11" creationId="{F858C2E2-2BBB-B9BC-1207-8A1CEC07961B}"/>
          </ac:picMkLst>
        </pc:picChg>
        <pc:cxnChg chg="del">
          <ac:chgData name="Yoel Kortick" userId="167978f5-7f40-4909-85d5-d4149554ad4e" providerId="ADAL" clId="{1164F5A3-5FA6-47C6-995A-0FEF66AC05CC}" dt="2024-04-04T14:41:54.322" v="4102" actId="478"/>
          <ac:cxnSpMkLst>
            <pc:docMk/>
            <pc:sldMk cId="3055063310" sldId="2147480454"/>
            <ac:cxnSpMk id="9" creationId="{93624C44-EE9C-1A29-6FC8-302C25EEB76E}"/>
          </ac:cxnSpMkLst>
        </pc:cxnChg>
        <pc:cxnChg chg="del">
          <ac:chgData name="Yoel Kortick" userId="167978f5-7f40-4909-85d5-d4149554ad4e" providerId="ADAL" clId="{1164F5A3-5FA6-47C6-995A-0FEF66AC05CC}" dt="2024-04-04T14:41:55.491" v="4103" actId="478"/>
          <ac:cxnSpMkLst>
            <pc:docMk/>
            <pc:sldMk cId="3055063310" sldId="2147480454"/>
            <ac:cxnSpMk id="10" creationId="{9AB2DB77-2AF2-F7A5-3961-CB0069E9878B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1:39.078" v="5392" actId="6549"/>
        <pc:sldMkLst>
          <pc:docMk/>
          <pc:sldMk cId="3871521498" sldId="2147480455"/>
        </pc:sldMkLst>
        <pc:spChg chg="mod">
          <ac:chgData name="Yoel Kortick" userId="167978f5-7f40-4909-85d5-d4149554ad4e" providerId="ADAL" clId="{1164F5A3-5FA6-47C6-995A-0FEF66AC05CC}" dt="2024-04-04T15:20:16.884" v="5388" actId="20577"/>
          <ac:spMkLst>
            <pc:docMk/>
            <pc:sldMk cId="3871521498" sldId="2147480455"/>
            <ac:spMk id="5" creationId="{F56B508B-2D98-4275-2728-F483CF6CCC66}"/>
          </ac:spMkLst>
        </pc:spChg>
        <pc:spChg chg="add mod">
          <ac:chgData name="Yoel Kortick" userId="167978f5-7f40-4909-85d5-d4149554ad4e" providerId="ADAL" clId="{1164F5A3-5FA6-47C6-995A-0FEF66AC05CC}" dt="2024-04-04T15:21:39.078" v="5392" actId="6549"/>
          <ac:spMkLst>
            <pc:docMk/>
            <pc:sldMk cId="3871521498" sldId="2147480455"/>
            <ac:spMk id="10" creationId="{EDBF17D7-84D6-0184-23B8-DFADFC489204}"/>
          </ac:spMkLst>
        </pc:spChg>
        <pc:spChg chg="del">
          <ac:chgData name="Yoel Kortick" userId="167978f5-7f40-4909-85d5-d4149554ad4e" providerId="ADAL" clId="{1164F5A3-5FA6-47C6-995A-0FEF66AC05CC}" dt="2024-04-04T14:47:46.088" v="4257" actId="478"/>
          <ac:spMkLst>
            <pc:docMk/>
            <pc:sldMk cId="3871521498" sldId="2147480455"/>
            <ac:spMk id="12" creationId="{4E61802C-C15F-BDA7-19EF-5B60D5034758}"/>
          </ac:spMkLst>
        </pc:spChg>
        <pc:picChg chg="add del mod">
          <ac:chgData name="Yoel Kortick" userId="167978f5-7f40-4909-85d5-d4149554ad4e" providerId="ADAL" clId="{1164F5A3-5FA6-47C6-995A-0FEF66AC05CC}" dt="2024-04-04T14:47:31.690" v="4222" actId="478"/>
          <ac:picMkLst>
            <pc:docMk/>
            <pc:sldMk cId="3871521498" sldId="2147480455"/>
            <ac:picMk id="6" creationId="{A4773AB6-1827-9B56-93F1-A71D979BED70}"/>
          </ac:picMkLst>
        </pc:picChg>
        <pc:picChg chg="add mod ord">
          <ac:chgData name="Yoel Kortick" userId="167978f5-7f40-4909-85d5-d4149554ad4e" providerId="ADAL" clId="{1164F5A3-5FA6-47C6-995A-0FEF66AC05CC}" dt="2024-04-04T14:47:52.502" v="4260" actId="208"/>
          <ac:picMkLst>
            <pc:docMk/>
            <pc:sldMk cId="3871521498" sldId="2147480455"/>
            <ac:picMk id="8" creationId="{2D9BA426-479D-9C37-72C3-186188D2AD69}"/>
          </ac:picMkLst>
        </pc:picChg>
        <pc:picChg chg="del">
          <ac:chgData name="Yoel Kortick" userId="167978f5-7f40-4909-85d5-d4149554ad4e" providerId="ADAL" clId="{1164F5A3-5FA6-47C6-995A-0FEF66AC05CC}" dt="2024-04-04T14:45:29.863" v="4170" actId="478"/>
          <ac:picMkLst>
            <pc:docMk/>
            <pc:sldMk cId="3871521498" sldId="2147480455"/>
            <ac:picMk id="11" creationId="{03A99461-28BD-EDD1-35B1-7BF23AACC45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3:21.547" v="5398" actId="1076"/>
        <pc:sldMkLst>
          <pc:docMk/>
          <pc:sldMk cId="1143002995" sldId="2147480456"/>
        </pc:sldMkLst>
        <pc:spChg chg="mod">
          <ac:chgData name="Yoel Kortick" userId="167978f5-7f40-4909-85d5-d4149554ad4e" providerId="ADAL" clId="{1164F5A3-5FA6-47C6-995A-0FEF66AC05CC}" dt="2024-04-04T14:46:11.742" v="4215"/>
          <ac:spMkLst>
            <pc:docMk/>
            <pc:sldMk cId="1143002995" sldId="2147480456"/>
            <ac:spMk id="5" creationId="{415760C5-F2CC-A549-1F73-BBE1936E5E38}"/>
          </ac:spMkLst>
        </pc:spChg>
        <pc:spChg chg="add mod">
          <ac:chgData name="Yoel Kortick" userId="167978f5-7f40-4909-85d5-d4149554ad4e" providerId="ADAL" clId="{1164F5A3-5FA6-47C6-995A-0FEF66AC05CC}" dt="2024-04-04T15:23:21.547" v="5398" actId="1076"/>
          <ac:spMkLst>
            <pc:docMk/>
            <pc:sldMk cId="1143002995" sldId="2147480456"/>
            <ac:spMk id="8" creationId="{77315B6B-B648-DB53-ED77-F63985FFD6A6}"/>
          </ac:spMkLst>
        </pc:spChg>
        <pc:spChg chg="del">
          <ac:chgData name="Yoel Kortick" userId="167978f5-7f40-4909-85d5-d4149554ad4e" providerId="ADAL" clId="{1164F5A3-5FA6-47C6-995A-0FEF66AC05CC}" dt="2024-04-04T14:47:12.302" v="4221" actId="478"/>
          <ac:spMkLst>
            <pc:docMk/>
            <pc:sldMk cId="1143002995" sldId="2147480456"/>
            <ac:spMk id="12" creationId="{403BDEA7-2A44-4301-1124-619676BBEA61}"/>
          </ac:spMkLst>
        </pc:spChg>
        <pc:picChg chg="del">
          <ac:chgData name="Yoel Kortick" userId="167978f5-7f40-4909-85d5-d4149554ad4e" providerId="ADAL" clId="{1164F5A3-5FA6-47C6-995A-0FEF66AC05CC}" dt="2024-04-04T14:47:02.245" v="4216" actId="478"/>
          <ac:picMkLst>
            <pc:docMk/>
            <pc:sldMk cId="1143002995" sldId="2147480456"/>
            <ac:picMk id="6" creationId="{9D21543B-7EE8-C061-206C-173C90F0D6B4}"/>
          </ac:picMkLst>
        </pc:picChg>
        <pc:picChg chg="add mod">
          <ac:chgData name="Yoel Kortick" userId="167978f5-7f40-4909-85d5-d4149554ad4e" providerId="ADAL" clId="{1164F5A3-5FA6-47C6-995A-0FEF66AC05CC}" dt="2024-04-04T14:47:10.162" v="4220" actId="208"/>
          <ac:picMkLst>
            <pc:docMk/>
            <pc:sldMk cId="1143002995" sldId="2147480456"/>
            <ac:picMk id="7" creationId="{8BFA19B7-3366-3925-DCD9-818D4ACEFBD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7:34.884" v="5099" actId="1036"/>
        <pc:sldMkLst>
          <pc:docMk/>
          <pc:sldMk cId="3981339227" sldId="2147480457"/>
        </pc:sldMkLst>
        <pc:spChg chg="mod">
          <ac:chgData name="Yoel Kortick" userId="167978f5-7f40-4909-85d5-d4149554ad4e" providerId="ADAL" clId="{1164F5A3-5FA6-47C6-995A-0FEF66AC05CC}" dt="2024-04-04T14:53:23.099" v="4612" actId="208"/>
          <ac:spMkLst>
            <pc:docMk/>
            <pc:sldMk cId="3981339227" sldId="2147480457"/>
            <ac:spMk id="5" creationId="{CE5CEAB6-E14B-DEA3-49D1-75FADA08B0B9}"/>
          </ac:spMkLst>
        </pc:spChg>
        <pc:spChg chg="add del">
          <ac:chgData name="Yoel Kortick" userId="167978f5-7f40-4909-85d5-d4149554ad4e" providerId="ADAL" clId="{1164F5A3-5FA6-47C6-995A-0FEF66AC05CC}" dt="2024-04-04T14:50:41.904" v="4365" actId="478"/>
          <ac:spMkLst>
            <pc:docMk/>
            <pc:sldMk cId="3981339227" sldId="2147480457"/>
            <ac:spMk id="8" creationId="{5546A5D1-15ED-65AA-4934-ACDA64250EDE}"/>
          </ac:spMkLst>
        </pc:spChg>
        <pc:spChg chg="add del mod">
          <ac:chgData name="Yoel Kortick" userId="167978f5-7f40-4909-85d5-d4149554ad4e" providerId="ADAL" clId="{1164F5A3-5FA6-47C6-995A-0FEF66AC05CC}" dt="2024-04-04T14:50:43.592" v="4366" actId="478"/>
          <ac:spMkLst>
            <pc:docMk/>
            <pc:sldMk cId="3981339227" sldId="2147480457"/>
            <ac:spMk id="9" creationId="{B98849C8-481D-18DD-6F62-C654A0BB31C4}"/>
          </ac:spMkLst>
        </pc:spChg>
        <pc:spChg chg="add mod">
          <ac:chgData name="Yoel Kortick" userId="167978f5-7f40-4909-85d5-d4149554ad4e" providerId="ADAL" clId="{1164F5A3-5FA6-47C6-995A-0FEF66AC05CC}" dt="2024-04-04T14:56:53.411" v="4916" actId="14100"/>
          <ac:spMkLst>
            <pc:docMk/>
            <pc:sldMk cId="3981339227" sldId="2147480457"/>
            <ac:spMk id="17" creationId="{EF49B87D-769C-C8B3-00A1-9AA7AC3960C1}"/>
          </ac:spMkLst>
        </pc:spChg>
        <pc:spChg chg="add mod">
          <ac:chgData name="Yoel Kortick" userId="167978f5-7f40-4909-85d5-d4149554ad4e" providerId="ADAL" clId="{1164F5A3-5FA6-47C6-995A-0FEF66AC05CC}" dt="2024-04-04T14:57:01.620" v="4953" actId="1036"/>
          <ac:spMkLst>
            <pc:docMk/>
            <pc:sldMk cId="3981339227" sldId="2147480457"/>
            <ac:spMk id="18" creationId="{335F0175-0BAA-BE0C-9DCA-BE99C9E9996D}"/>
          </ac:spMkLst>
        </pc:spChg>
        <pc:spChg chg="add mod">
          <ac:chgData name="Yoel Kortick" userId="167978f5-7f40-4909-85d5-d4149554ad4e" providerId="ADAL" clId="{1164F5A3-5FA6-47C6-995A-0FEF66AC05CC}" dt="2024-04-04T14:57:11.776" v="5010" actId="1036"/>
          <ac:spMkLst>
            <pc:docMk/>
            <pc:sldMk cId="3981339227" sldId="2147480457"/>
            <ac:spMk id="19" creationId="{9FD9B41D-572D-8479-BFAE-9475FE34AD1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0" creationId="{2E0D7A4A-17B3-7C4E-271A-9A7C6FECF56B}"/>
          </ac:spMkLst>
        </pc:spChg>
        <pc:spChg chg="add mod">
          <ac:chgData name="Yoel Kortick" userId="167978f5-7f40-4909-85d5-d4149554ad4e" providerId="ADAL" clId="{1164F5A3-5FA6-47C6-995A-0FEF66AC05CC}" dt="2024-04-04T14:57:34.884" v="5099" actId="1036"/>
          <ac:spMkLst>
            <pc:docMk/>
            <pc:sldMk cId="3981339227" sldId="2147480457"/>
            <ac:spMk id="21" creationId="{5663CF85-76B5-88A3-9AAD-D730E068520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2" creationId="{80BB3DDF-DFB0-0A5F-A1F4-299D6058D4D9}"/>
          </ac:spMkLst>
        </pc:spChg>
        <pc:picChg chg="add mod">
          <ac:chgData name="Yoel Kortick" userId="167978f5-7f40-4909-85d5-d4149554ad4e" providerId="ADAL" clId="{1164F5A3-5FA6-47C6-995A-0FEF66AC05CC}" dt="2024-04-04T14:49:55.276" v="4272" actId="208"/>
          <ac:picMkLst>
            <pc:docMk/>
            <pc:sldMk cId="3981339227" sldId="2147480457"/>
            <ac:picMk id="6" creationId="{049A1640-1A0F-B34F-C160-CAB2F5FCE242}"/>
          </ac:picMkLst>
        </pc:picChg>
        <pc:picChg chg="del">
          <ac:chgData name="Yoel Kortick" userId="167978f5-7f40-4909-85d5-d4149554ad4e" providerId="ADAL" clId="{1164F5A3-5FA6-47C6-995A-0FEF66AC05CC}" dt="2024-04-04T14:49:44.084" v="4267" actId="478"/>
          <ac:picMkLst>
            <pc:docMk/>
            <pc:sldMk cId="3981339227" sldId="2147480457"/>
            <ac:picMk id="7" creationId="{FF25B0F2-6F33-CC25-B473-905B71354DCE}"/>
          </ac:picMkLst>
        </pc:picChg>
        <pc:cxnChg chg="add mod">
          <ac:chgData name="Yoel Kortick" userId="167978f5-7f40-4909-85d5-d4149554ad4e" providerId="ADAL" clId="{1164F5A3-5FA6-47C6-995A-0FEF66AC05CC}" dt="2024-04-04T14:50:52.026" v="4371" actId="1036"/>
          <ac:cxnSpMkLst>
            <pc:docMk/>
            <pc:sldMk cId="3981339227" sldId="2147480457"/>
            <ac:cxnSpMk id="11" creationId="{E03CBE34-8D8D-C8B4-77D2-591482196897}"/>
          </ac:cxnSpMkLst>
        </pc:cxnChg>
        <pc:cxnChg chg="add mod">
          <ac:chgData name="Yoel Kortick" userId="167978f5-7f40-4909-85d5-d4149554ad4e" providerId="ADAL" clId="{1164F5A3-5FA6-47C6-995A-0FEF66AC05CC}" dt="2024-04-04T14:51:02.906" v="4428" actId="1037"/>
          <ac:cxnSpMkLst>
            <pc:docMk/>
            <pc:sldMk cId="3981339227" sldId="2147480457"/>
            <ac:cxnSpMk id="12" creationId="{DDBC8D0E-B9C8-6650-7A40-E1BE58F1A83D}"/>
          </ac:cxnSpMkLst>
        </pc:cxnChg>
        <pc:cxnChg chg="add mod">
          <ac:chgData name="Yoel Kortick" userId="167978f5-7f40-4909-85d5-d4149554ad4e" providerId="ADAL" clId="{1164F5A3-5FA6-47C6-995A-0FEF66AC05CC}" dt="2024-04-04T14:51:15.028" v="4480" actId="1036"/>
          <ac:cxnSpMkLst>
            <pc:docMk/>
            <pc:sldMk cId="3981339227" sldId="2147480457"/>
            <ac:cxnSpMk id="13" creationId="{5937313E-1246-9B8B-CD03-C73264A51BE1}"/>
          </ac:cxnSpMkLst>
        </pc:cxnChg>
        <pc:cxnChg chg="add mod">
          <ac:chgData name="Yoel Kortick" userId="167978f5-7f40-4909-85d5-d4149554ad4e" providerId="ADAL" clId="{1164F5A3-5FA6-47C6-995A-0FEF66AC05CC}" dt="2024-04-04T14:51:41.335" v="4548" actId="1038"/>
          <ac:cxnSpMkLst>
            <pc:docMk/>
            <pc:sldMk cId="3981339227" sldId="2147480457"/>
            <ac:cxnSpMk id="14" creationId="{4CA850A4-1098-8C34-72AB-0609C0A42D50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5" creationId="{2230C181-99C4-3997-2C40-2EDFA0590938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6" creationId="{C08171E0-0516-9F5A-DB74-1EE3D4D448F6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3:15.080" v="5397" actId="207"/>
        <pc:sldMkLst>
          <pc:docMk/>
          <pc:sldMk cId="641278559" sldId="2147480458"/>
        </pc:sldMkLst>
        <pc:spChg chg="mod">
          <ac:chgData name="Yoel Kortick" userId="167978f5-7f40-4909-85d5-d4149554ad4e" providerId="ADAL" clId="{1164F5A3-5FA6-47C6-995A-0FEF66AC05CC}" dt="2024-04-04T15:00:20.974" v="5200"/>
          <ac:spMkLst>
            <pc:docMk/>
            <pc:sldMk cId="641278559" sldId="2147480458"/>
            <ac:spMk id="5" creationId="{FED6E101-438E-F627-D298-895ED06F8430}"/>
          </ac:spMkLst>
        </pc:spChg>
        <pc:spChg chg="add mod">
          <ac:chgData name="Yoel Kortick" userId="167978f5-7f40-4909-85d5-d4149554ad4e" providerId="ADAL" clId="{1164F5A3-5FA6-47C6-995A-0FEF66AC05CC}" dt="2024-04-04T15:23:15.080" v="5397" actId="207"/>
          <ac:spMkLst>
            <pc:docMk/>
            <pc:sldMk cId="641278559" sldId="2147480458"/>
            <ac:spMk id="9" creationId="{765FF7E7-53EC-FCED-4CBD-134BFCA4D163}"/>
          </ac:spMkLst>
        </pc:spChg>
        <pc:picChg chg="add mod">
          <ac:chgData name="Yoel Kortick" userId="167978f5-7f40-4909-85d5-d4149554ad4e" providerId="ADAL" clId="{1164F5A3-5FA6-47C6-995A-0FEF66AC05CC}" dt="2024-04-04T15:00:53.282" v="5220" actId="208"/>
          <ac:picMkLst>
            <pc:docMk/>
            <pc:sldMk cId="641278559" sldId="2147480458"/>
            <ac:picMk id="6" creationId="{06842976-1707-D8F2-41D3-4BED86AA412D}"/>
          </ac:picMkLst>
        </pc:picChg>
        <pc:picChg chg="del">
          <ac:chgData name="Yoel Kortick" userId="167978f5-7f40-4909-85d5-d4149554ad4e" providerId="ADAL" clId="{1164F5A3-5FA6-47C6-995A-0FEF66AC05CC}" dt="2024-04-04T14:49:38.180" v="4263" actId="478"/>
          <ac:picMkLst>
            <pc:docMk/>
            <pc:sldMk cId="641278559" sldId="2147480458"/>
            <ac:picMk id="7" creationId="{FD5BB47C-6457-8E6B-4AA3-4428BD4E52F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8:55.730" v="5190" actId="1036"/>
        <pc:sldMkLst>
          <pc:docMk/>
          <pc:sldMk cId="145738044" sldId="2147480459"/>
        </pc:sldMkLst>
        <pc:spChg chg="mod">
          <ac:chgData name="Yoel Kortick" userId="167978f5-7f40-4909-85d5-d4149554ad4e" providerId="ADAL" clId="{1164F5A3-5FA6-47C6-995A-0FEF66AC05CC}" dt="2024-04-04T14:53:27.436" v="4613" actId="208"/>
          <ac:spMkLst>
            <pc:docMk/>
            <pc:sldMk cId="145738044" sldId="2147480459"/>
            <ac:spMk id="5" creationId="{7560F111-1403-11B8-9588-7D147CDFEB12}"/>
          </ac:spMkLst>
        </pc:spChg>
        <pc:spChg chg="add mod">
          <ac:chgData name="Yoel Kortick" userId="167978f5-7f40-4909-85d5-d4149554ad4e" providerId="ADAL" clId="{1164F5A3-5FA6-47C6-995A-0FEF66AC05CC}" dt="2024-04-04T14:58:04.974" v="5137" actId="1035"/>
          <ac:spMkLst>
            <pc:docMk/>
            <pc:sldMk cId="145738044" sldId="2147480459"/>
            <ac:spMk id="20" creationId="{4F552C1F-12D2-B3FE-3CF1-FF56E3CA119B}"/>
          </ac:spMkLst>
        </pc:spChg>
        <pc:spChg chg="add mod">
          <ac:chgData name="Yoel Kortick" userId="167978f5-7f40-4909-85d5-d4149554ad4e" providerId="ADAL" clId="{1164F5A3-5FA6-47C6-995A-0FEF66AC05CC}" dt="2024-04-04T14:58:30.837" v="5155" actId="1036"/>
          <ac:spMkLst>
            <pc:docMk/>
            <pc:sldMk cId="145738044" sldId="2147480459"/>
            <ac:spMk id="21" creationId="{60E584F0-8701-5243-EFF4-E8A5315B3D79}"/>
          </ac:spMkLst>
        </pc:spChg>
        <pc:spChg chg="add mod">
          <ac:chgData name="Yoel Kortick" userId="167978f5-7f40-4909-85d5-d4149554ad4e" providerId="ADAL" clId="{1164F5A3-5FA6-47C6-995A-0FEF66AC05CC}" dt="2024-04-04T14:58:36.388" v="5169" actId="1035"/>
          <ac:spMkLst>
            <pc:docMk/>
            <pc:sldMk cId="145738044" sldId="2147480459"/>
            <ac:spMk id="22" creationId="{53B3B34A-42BB-2152-E0D4-FDB73AB520FC}"/>
          </ac:spMkLst>
        </pc:spChg>
        <pc:spChg chg="add mod">
          <ac:chgData name="Yoel Kortick" userId="167978f5-7f40-4909-85d5-d4149554ad4e" providerId="ADAL" clId="{1164F5A3-5FA6-47C6-995A-0FEF66AC05CC}" dt="2024-04-04T14:58:44.077" v="5180" actId="1036"/>
          <ac:spMkLst>
            <pc:docMk/>
            <pc:sldMk cId="145738044" sldId="2147480459"/>
            <ac:spMk id="23" creationId="{D80650AB-7DDB-1DCC-674A-36D0C480AF1F}"/>
          </ac:spMkLst>
        </pc:spChg>
        <pc:spChg chg="add mod">
          <ac:chgData name="Yoel Kortick" userId="167978f5-7f40-4909-85d5-d4149554ad4e" providerId="ADAL" clId="{1164F5A3-5FA6-47C6-995A-0FEF66AC05CC}" dt="2024-04-04T14:58:48.488" v="5184" actId="1036"/>
          <ac:spMkLst>
            <pc:docMk/>
            <pc:sldMk cId="145738044" sldId="2147480459"/>
            <ac:spMk id="24" creationId="{59EF5019-3AFE-18A7-0737-27E2C0A13E30}"/>
          </ac:spMkLst>
        </pc:spChg>
        <pc:spChg chg="add mod">
          <ac:chgData name="Yoel Kortick" userId="167978f5-7f40-4909-85d5-d4149554ad4e" providerId="ADAL" clId="{1164F5A3-5FA6-47C6-995A-0FEF66AC05CC}" dt="2024-04-04T14:58:55.730" v="5190" actId="1036"/>
          <ac:spMkLst>
            <pc:docMk/>
            <pc:sldMk cId="145738044" sldId="2147480459"/>
            <ac:spMk id="25" creationId="{BFE73401-DDCA-7E70-F3F9-B40EBB9040C4}"/>
          </ac:spMkLst>
        </pc:spChg>
        <pc:picChg chg="del">
          <ac:chgData name="Yoel Kortick" userId="167978f5-7f40-4909-85d5-d4149554ad4e" providerId="ADAL" clId="{1164F5A3-5FA6-47C6-995A-0FEF66AC05CC}" dt="2024-04-04T14:52:39.746" v="4550" actId="478"/>
          <ac:picMkLst>
            <pc:docMk/>
            <pc:sldMk cId="145738044" sldId="2147480459"/>
            <ac:picMk id="6" creationId="{13E2EB12-5243-9BFF-1800-9AE199EC28E8}"/>
          </ac:picMkLst>
        </pc:picChg>
        <pc:picChg chg="add mod ord">
          <ac:chgData name="Yoel Kortick" userId="167978f5-7f40-4909-85d5-d4149554ad4e" providerId="ADAL" clId="{1164F5A3-5FA6-47C6-995A-0FEF66AC05CC}" dt="2024-04-04T14:53:35.898" v="4614" actId="208"/>
          <ac:picMkLst>
            <pc:docMk/>
            <pc:sldMk cId="145738044" sldId="2147480459"/>
            <ac:picMk id="7" creationId="{CA0B6BCA-0E90-5633-6D82-3CFB2F25968B}"/>
          </ac:picMkLst>
        </pc:picChg>
        <pc:cxnChg chg="add mod">
          <ac:chgData name="Yoel Kortick" userId="167978f5-7f40-4909-85d5-d4149554ad4e" providerId="ADAL" clId="{1164F5A3-5FA6-47C6-995A-0FEF66AC05CC}" dt="2024-04-04T14:55:13.648" v="4718" actId="1036"/>
          <ac:cxnSpMkLst>
            <pc:docMk/>
            <pc:sldMk cId="145738044" sldId="2147480459"/>
            <ac:cxnSpMk id="9" creationId="{BDB02CC3-7EAC-EF40-7510-FA2DEDF9D778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0" creationId="{F59B3CCD-46D3-07C3-A0AA-D7EDC58269BB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1" creationId="{A86BC26F-6004-D379-97E2-854A7F6832F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2" creationId="{E229A09B-9F90-5E9E-7D6E-1D0D4F3A564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3" creationId="{AE3F8925-43B8-92C3-D843-1AFAE799D8C5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4" creationId="{DD3F5546-EC7D-4FC9-4935-24ACE7AA8AD0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5" creationId="{53A3D1D8-98D4-A160-1EFD-ADCBBB2D9A27}"/>
          </ac:cxnSpMkLst>
        </pc:cxnChg>
        <pc:cxnChg chg="mod">
          <ac:chgData name="Yoel Kortick" userId="167978f5-7f40-4909-85d5-d4149554ad4e" providerId="ADAL" clId="{1164F5A3-5FA6-47C6-995A-0FEF66AC05CC}" dt="2024-04-04T14:55:05.563" v="4671" actId="1037"/>
          <ac:cxnSpMkLst>
            <pc:docMk/>
            <pc:sldMk cId="145738044" sldId="2147480459"/>
            <ac:cxnSpMk id="16" creationId="{E47C7D60-31D3-7588-28C1-B883D503978E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7" creationId="{924DB570-88B2-8687-336D-97BF7AECEDD4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8" creationId="{D55C870D-FCC2-41FB-4920-FA2E29E8BF37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9" creationId="{99204FA7-6843-DB8C-1D37-3EB7733D2A85}"/>
          </ac:cxnSpMkLst>
        </pc:cxnChg>
      </pc:sldChg>
      <pc:sldChg chg="add del">
        <pc:chgData name="Yoel Kortick" userId="167978f5-7f40-4909-85d5-d4149554ad4e" providerId="ADAL" clId="{1164F5A3-5FA6-47C6-995A-0FEF66AC05CC}" dt="2024-04-04T15:23:38.479" v="5399" actId="47"/>
        <pc:sldMkLst>
          <pc:docMk/>
          <pc:sldMk cId="3153196226" sldId="2147480460"/>
        </pc:sldMkLst>
      </pc:sldChg>
      <pc:sldChg chg="addSp delSp modSp add mod">
        <pc:chgData name="Yoel Kortick" userId="167978f5-7f40-4909-85d5-d4149554ad4e" providerId="ADAL" clId="{1164F5A3-5FA6-47C6-995A-0FEF66AC05CC}" dt="2024-04-04T15:25:07.338" v="5415" actId="1035"/>
        <pc:sldMkLst>
          <pc:docMk/>
          <pc:sldMk cId="1147320157" sldId="2147480461"/>
        </pc:sldMkLst>
        <pc:spChg chg="mod">
          <ac:chgData name="Yoel Kortick" userId="167978f5-7f40-4909-85d5-d4149554ad4e" providerId="ADAL" clId="{1164F5A3-5FA6-47C6-995A-0FEF66AC05CC}" dt="2024-04-04T15:03:09.864" v="5251" actId="6549"/>
          <ac:spMkLst>
            <pc:docMk/>
            <pc:sldMk cId="1147320157" sldId="2147480461"/>
            <ac:spMk id="5" creationId="{21759FE9-57E5-8273-7A22-25CD523F28FB}"/>
          </ac:spMkLst>
        </pc:spChg>
        <pc:spChg chg="add mod">
          <ac:chgData name="Yoel Kortick" userId="167978f5-7f40-4909-85d5-d4149554ad4e" providerId="ADAL" clId="{1164F5A3-5FA6-47C6-995A-0FEF66AC05CC}" dt="2024-04-04T15:25:03.956" v="5402" actId="207"/>
          <ac:spMkLst>
            <pc:docMk/>
            <pc:sldMk cId="1147320157" sldId="2147480461"/>
            <ac:spMk id="9" creationId="{E8341B2E-F5B8-AB97-CE82-495D4CEE3670}"/>
          </ac:spMkLst>
        </pc:spChg>
        <pc:picChg chg="del">
          <ac:chgData name="Yoel Kortick" userId="167978f5-7f40-4909-85d5-d4149554ad4e" providerId="ADAL" clId="{1164F5A3-5FA6-47C6-995A-0FEF66AC05CC}" dt="2024-04-04T15:02:24.191" v="5227" actId="478"/>
          <ac:picMkLst>
            <pc:docMk/>
            <pc:sldMk cId="1147320157" sldId="2147480461"/>
            <ac:picMk id="6" creationId="{4F60601B-B3D7-A72B-071C-00BD2D92BFC0}"/>
          </ac:picMkLst>
        </pc:picChg>
        <pc:picChg chg="add mod">
          <ac:chgData name="Yoel Kortick" userId="167978f5-7f40-4909-85d5-d4149554ad4e" providerId="ADAL" clId="{1164F5A3-5FA6-47C6-995A-0FEF66AC05CC}" dt="2024-04-04T15:25:07.338" v="5415" actId="1035"/>
          <ac:picMkLst>
            <pc:docMk/>
            <pc:sldMk cId="1147320157" sldId="2147480461"/>
            <ac:picMk id="7" creationId="{00AAB515-D127-A19B-599E-A25C66BEE29A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5:52.809" v="5420" actId="14100"/>
        <pc:sldMkLst>
          <pc:docMk/>
          <pc:sldMk cId="187267412" sldId="2147480462"/>
        </pc:sldMkLst>
        <pc:spChg chg="mod">
          <ac:chgData name="Yoel Kortick" userId="167978f5-7f40-4909-85d5-d4149554ad4e" providerId="ADAL" clId="{1164F5A3-5FA6-47C6-995A-0FEF66AC05CC}" dt="2024-04-04T15:03:17.329" v="5254" actId="6549"/>
          <ac:spMkLst>
            <pc:docMk/>
            <pc:sldMk cId="187267412" sldId="2147480462"/>
            <ac:spMk id="5" creationId="{786FE020-30D1-687E-18EF-8D31E6912430}"/>
          </ac:spMkLst>
        </pc:spChg>
        <pc:spChg chg="add mod">
          <ac:chgData name="Yoel Kortick" userId="167978f5-7f40-4909-85d5-d4149554ad4e" providerId="ADAL" clId="{1164F5A3-5FA6-47C6-995A-0FEF66AC05CC}" dt="2024-04-04T15:25:52.809" v="5420" actId="14100"/>
          <ac:spMkLst>
            <pc:docMk/>
            <pc:sldMk cId="187267412" sldId="2147480462"/>
            <ac:spMk id="9" creationId="{6222FEA5-08F1-6106-C6C9-201EB8DAB256}"/>
          </ac:spMkLst>
        </pc:spChg>
        <pc:picChg chg="add mod">
          <ac:chgData name="Yoel Kortick" userId="167978f5-7f40-4909-85d5-d4149554ad4e" providerId="ADAL" clId="{1164F5A3-5FA6-47C6-995A-0FEF66AC05CC}" dt="2024-04-04T15:05:57.348" v="5277" actId="208"/>
          <ac:picMkLst>
            <pc:docMk/>
            <pc:sldMk cId="187267412" sldId="2147480462"/>
            <ac:picMk id="6" creationId="{9AE44630-6160-FD19-8C0E-B43609F5E204}"/>
          </ac:picMkLst>
        </pc:picChg>
        <pc:picChg chg="del">
          <ac:chgData name="Yoel Kortick" userId="167978f5-7f40-4909-85d5-d4149554ad4e" providerId="ADAL" clId="{1164F5A3-5FA6-47C6-995A-0FEF66AC05CC}" dt="2024-04-04T15:03:19.869" v="5255" actId="478"/>
          <ac:picMkLst>
            <pc:docMk/>
            <pc:sldMk cId="187267412" sldId="2147480462"/>
            <ac:picMk id="7" creationId="{C09F0757-047C-E32B-6F91-4640BFE1044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47.554" v="5423" actId="207"/>
        <pc:sldMkLst>
          <pc:docMk/>
          <pc:sldMk cId="904531811" sldId="2147480463"/>
        </pc:sldMkLst>
        <pc:spChg chg="mod">
          <ac:chgData name="Yoel Kortick" userId="167978f5-7f40-4909-85d5-d4149554ad4e" providerId="ADAL" clId="{1164F5A3-5FA6-47C6-995A-0FEF66AC05CC}" dt="2024-04-04T15:06:35.696" v="5283" actId="6549"/>
          <ac:spMkLst>
            <pc:docMk/>
            <pc:sldMk cId="904531811" sldId="2147480463"/>
            <ac:spMk id="5" creationId="{6124A6F0-5B8F-ED09-D45A-9291C36E34D6}"/>
          </ac:spMkLst>
        </pc:spChg>
        <pc:spChg chg="add mod">
          <ac:chgData name="Yoel Kortick" userId="167978f5-7f40-4909-85d5-d4149554ad4e" providerId="ADAL" clId="{1164F5A3-5FA6-47C6-995A-0FEF66AC05CC}" dt="2024-04-04T15:26:47.554" v="5423" actId="207"/>
          <ac:spMkLst>
            <pc:docMk/>
            <pc:sldMk cId="904531811" sldId="2147480463"/>
            <ac:spMk id="9" creationId="{BF0B39A7-F28E-2FAE-8ED0-CD352334EAFF}"/>
          </ac:spMkLst>
        </pc:spChg>
        <pc:picChg chg="del">
          <ac:chgData name="Yoel Kortick" userId="167978f5-7f40-4909-85d5-d4149554ad4e" providerId="ADAL" clId="{1164F5A3-5FA6-47C6-995A-0FEF66AC05CC}" dt="2024-04-04T15:06:01.646" v="5279" actId="478"/>
          <ac:picMkLst>
            <pc:docMk/>
            <pc:sldMk cId="904531811" sldId="2147480463"/>
            <ac:picMk id="6" creationId="{70F7673D-DF49-E9E5-F2EE-386A7E58D68A}"/>
          </ac:picMkLst>
        </pc:picChg>
        <pc:picChg chg="add mod">
          <ac:chgData name="Yoel Kortick" userId="167978f5-7f40-4909-85d5-d4149554ad4e" providerId="ADAL" clId="{1164F5A3-5FA6-47C6-995A-0FEF66AC05CC}" dt="2024-04-04T15:07:14.544" v="5305" actId="208"/>
          <ac:picMkLst>
            <pc:docMk/>
            <pc:sldMk cId="904531811" sldId="2147480463"/>
            <ac:picMk id="7" creationId="{07F52F0D-0951-8D54-1DB3-AC5E35A1358E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56.880" v="5424"/>
        <pc:sldMkLst>
          <pc:docMk/>
          <pc:sldMk cId="3634482220" sldId="2147480464"/>
        </pc:sldMkLst>
        <pc:spChg chg="mod">
          <ac:chgData name="Yoel Kortick" userId="167978f5-7f40-4909-85d5-d4149554ad4e" providerId="ADAL" clId="{1164F5A3-5FA6-47C6-995A-0FEF66AC05CC}" dt="2024-04-04T15:07:47.717" v="5312" actId="6549"/>
          <ac:spMkLst>
            <pc:docMk/>
            <pc:sldMk cId="3634482220" sldId="2147480464"/>
            <ac:spMk id="5" creationId="{9F742E0C-E548-1A74-F15A-885CB5413DFA}"/>
          </ac:spMkLst>
        </pc:spChg>
        <pc:spChg chg="add mod">
          <ac:chgData name="Yoel Kortick" userId="167978f5-7f40-4909-85d5-d4149554ad4e" providerId="ADAL" clId="{1164F5A3-5FA6-47C6-995A-0FEF66AC05CC}" dt="2024-04-04T15:26:56.880" v="5424"/>
          <ac:spMkLst>
            <pc:docMk/>
            <pc:sldMk cId="3634482220" sldId="2147480464"/>
            <ac:spMk id="8" creationId="{C70C2BFF-8572-FF45-DBCB-072393D4CB56}"/>
          </ac:spMkLst>
        </pc:spChg>
        <pc:picChg chg="add mod">
          <ac:chgData name="Yoel Kortick" userId="167978f5-7f40-4909-85d5-d4149554ad4e" providerId="ADAL" clId="{1164F5A3-5FA6-47C6-995A-0FEF66AC05CC}" dt="2024-04-04T15:09:20.905" v="5333" actId="208"/>
          <ac:picMkLst>
            <pc:docMk/>
            <pc:sldMk cId="3634482220" sldId="2147480464"/>
            <ac:picMk id="6" creationId="{B5F34030-FB66-ACAC-A2DC-A6D344257E9E}"/>
          </ac:picMkLst>
        </pc:picChg>
        <pc:picChg chg="del">
          <ac:chgData name="Yoel Kortick" userId="167978f5-7f40-4909-85d5-d4149554ad4e" providerId="ADAL" clId="{1164F5A3-5FA6-47C6-995A-0FEF66AC05CC}" dt="2024-04-04T15:09:14.741" v="5313" actId="478"/>
          <ac:picMkLst>
            <pc:docMk/>
            <pc:sldMk cId="3634482220" sldId="2147480464"/>
            <ac:picMk id="7" creationId="{67B6E168-1F02-A7D0-F774-4EFD8DE1FF6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54.060" v="5443" actId="1036"/>
        <pc:sldMkLst>
          <pc:docMk/>
          <pc:sldMk cId="343066076" sldId="2147480465"/>
        </pc:sldMkLst>
        <pc:spChg chg="mod">
          <ac:chgData name="Yoel Kortick" userId="167978f5-7f40-4909-85d5-d4149554ad4e" providerId="ADAL" clId="{1164F5A3-5FA6-47C6-995A-0FEF66AC05CC}" dt="2024-04-04T15:12:29.639" v="5351" actId="404"/>
          <ac:spMkLst>
            <pc:docMk/>
            <pc:sldMk cId="343066076" sldId="2147480465"/>
            <ac:spMk id="5" creationId="{525ED3FF-800B-B0CD-2084-ECA19098DCBC}"/>
          </ac:spMkLst>
        </pc:spChg>
        <pc:spChg chg="add mod">
          <ac:chgData name="Yoel Kortick" userId="167978f5-7f40-4909-85d5-d4149554ad4e" providerId="ADAL" clId="{1164F5A3-5FA6-47C6-995A-0FEF66AC05CC}" dt="2024-04-04T15:27:48.709" v="5428" actId="207"/>
          <ac:spMkLst>
            <pc:docMk/>
            <pc:sldMk cId="343066076" sldId="2147480465"/>
            <ac:spMk id="9" creationId="{9FCF2E4A-0999-6BDA-ABA3-95D24EFF7BB0}"/>
          </ac:spMkLst>
        </pc:spChg>
        <pc:picChg chg="del">
          <ac:chgData name="Yoel Kortick" userId="167978f5-7f40-4909-85d5-d4149554ad4e" providerId="ADAL" clId="{1164F5A3-5FA6-47C6-995A-0FEF66AC05CC}" dt="2024-04-04T15:10:05.181" v="5339" actId="478"/>
          <ac:picMkLst>
            <pc:docMk/>
            <pc:sldMk cId="343066076" sldId="2147480465"/>
            <ac:picMk id="6" creationId="{2DC969D0-99C2-F0DB-593A-04D971A1AFB2}"/>
          </ac:picMkLst>
        </pc:picChg>
        <pc:picChg chg="add mod">
          <ac:chgData name="Yoel Kortick" userId="167978f5-7f40-4909-85d5-d4149554ad4e" providerId="ADAL" clId="{1164F5A3-5FA6-47C6-995A-0FEF66AC05CC}" dt="2024-04-04T15:27:54.060" v="5443" actId="1036"/>
          <ac:picMkLst>
            <pc:docMk/>
            <pc:sldMk cId="343066076" sldId="2147480465"/>
            <ac:picMk id="7" creationId="{AB8254E2-41B5-5CE4-E3B1-F02765356C09}"/>
          </ac:picMkLst>
        </pc:picChg>
      </pc:sldChg>
      <pc:sldChg chg="add del">
        <pc:chgData name="Yoel Kortick" userId="167978f5-7f40-4909-85d5-d4149554ad4e" providerId="ADAL" clId="{1164F5A3-5FA6-47C6-995A-0FEF66AC05CC}" dt="2024-04-04T15:28:20.610" v="5444" actId="47"/>
        <pc:sldMkLst>
          <pc:docMk/>
          <pc:sldMk cId="3734768565" sldId="2147480466"/>
        </pc:sldMkLst>
      </pc:sldChg>
      <pc:sldChg chg="addSp delSp modSp add mod">
        <pc:chgData name="Yoel Kortick" userId="167978f5-7f40-4909-85d5-d4149554ad4e" providerId="ADAL" clId="{1164F5A3-5FA6-47C6-995A-0FEF66AC05CC}" dt="2024-04-04T15:29:09.769" v="5530" actId="1037"/>
        <pc:sldMkLst>
          <pc:docMk/>
          <pc:sldMk cId="3246043755" sldId="2147480467"/>
        </pc:sldMkLst>
        <pc:spChg chg="mod">
          <ac:chgData name="Yoel Kortick" userId="167978f5-7f40-4909-85d5-d4149554ad4e" providerId="ADAL" clId="{1164F5A3-5FA6-47C6-995A-0FEF66AC05CC}" dt="2024-04-04T15:13:46.862" v="5366" actId="20577"/>
          <ac:spMkLst>
            <pc:docMk/>
            <pc:sldMk cId="3246043755" sldId="2147480467"/>
            <ac:spMk id="5" creationId="{3A41CB47-8F1D-6760-6D9D-12139CAC81C3}"/>
          </ac:spMkLst>
        </pc:spChg>
        <pc:spChg chg="add mod">
          <ac:chgData name="Yoel Kortick" userId="167978f5-7f40-4909-85d5-d4149554ad4e" providerId="ADAL" clId="{1164F5A3-5FA6-47C6-995A-0FEF66AC05CC}" dt="2024-04-04T15:29:04.727" v="5488" actId="14100"/>
          <ac:spMkLst>
            <pc:docMk/>
            <pc:sldMk cId="3246043755" sldId="2147480467"/>
            <ac:spMk id="9" creationId="{509317D3-BD5F-51AB-6CB9-833698952E3D}"/>
          </ac:spMkLst>
        </pc:spChg>
        <pc:picChg chg="del">
          <ac:chgData name="Yoel Kortick" userId="167978f5-7f40-4909-85d5-d4149554ad4e" providerId="ADAL" clId="{1164F5A3-5FA6-47C6-995A-0FEF66AC05CC}" dt="2024-04-04T15:14:09.974" v="5367" actId="478"/>
          <ac:picMkLst>
            <pc:docMk/>
            <pc:sldMk cId="3246043755" sldId="2147480467"/>
            <ac:picMk id="6" creationId="{70C6C65D-BA90-4065-B286-D502C7AE8382}"/>
          </ac:picMkLst>
        </pc:picChg>
        <pc:picChg chg="add mod">
          <ac:chgData name="Yoel Kortick" userId="167978f5-7f40-4909-85d5-d4149554ad4e" providerId="ADAL" clId="{1164F5A3-5FA6-47C6-995A-0FEF66AC05CC}" dt="2024-04-04T15:29:09.769" v="5530" actId="1037"/>
          <ac:picMkLst>
            <pc:docMk/>
            <pc:sldMk cId="3246043755" sldId="2147480467"/>
            <ac:picMk id="7" creationId="{49FFF980-6D70-3DA9-6779-DB8E02919710}"/>
          </ac:picMkLst>
        </pc:picChg>
      </pc:sldChg>
      <pc:sldChg chg="delSp add del mod">
        <pc:chgData name="Yoel Kortick" userId="167978f5-7f40-4909-85d5-d4149554ad4e" providerId="ADAL" clId="{1164F5A3-5FA6-47C6-995A-0FEF66AC05CC}" dt="2024-04-04T15:29:24.448" v="5531" actId="47"/>
        <pc:sldMkLst>
          <pc:docMk/>
          <pc:sldMk cId="1540944568" sldId="2147480468"/>
        </pc:sldMkLst>
        <pc:picChg chg="del">
          <ac:chgData name="Yoel Kortick" userId="167978f5-7f40-4909-85d5-d4149554ad4e" providerId="ADAL" clId="{1164F5A3-5FA6-47C6-995A-0FEF66AC05CC}" dt="2024-04-04T15:14:21.561" v="5373" actId="478"/>
          <ac:picMkLst>
            <pc:docMk/>
            <pc:sldMk cId="1540944568" sldId="2147480468"/>
            <ac:picMk id="7" creationId="{10C5E66C-6134-087C-2EAA-766905DED1F7}"/>
          </ac:picMkLst>
        </pc:picChg>
      </pc:sldChg>
      <pc:sldChg chg="addSp modSp add mod">
        <pc:chgData name="Yoel Kortick" userId="167978f5-7f40-4909-85d5-d4149554ad4e" providerId="ADAL" clId="{1164F5A3-5FA6-47C6-995A-0FEF66AC05CC}" dt="2024-04-04T15:30:11.367" v="5536" actId="14100"/>
        <pc:sldMkLst>
          <pc:docMk/>
          <pc:sldMk cId="2683701464" sldId="2147480469"/>
        </pc:sldMkLst>
        <pc:spChg chg="mod">
          <ac:chgData name="Yoel Kortick" userId="167978f5-7f40-4909-85d5-d4149554ad4e" providerId="ADAL" clId="{1164F5A3-5FA6-47C6-995A-0FEF66AC05CC}" dt="2024-04-04T15:15:26.149" v="5380" actId="20577"/>
          <ac:spMkLst>
            <pc:docMk/>
            <pc:sldMk cId="2683701464" sldId="2147480469"/>
            <ac:spMk id="5" creationId="{F28A4EC2-B183-EB63-7F6A-FC971DAE7856}"/>
          </ac:spMkLst>
        </pc:spChg>
        <pc:spChg chg="add mod">
          <ac:chgData name="Yoel Kortick" userId="167978f5-7f40-4909-85d5-d4149554ad4e" providerId="ADAL" clId="{1164F5A3-5FA6-47C6-995A-0FEF66AC05CC}" dt="2024-04-04T15:30:11.367" v="5536" actId="14100"/>
          <ac:spMkLst>
            <pc:docMk/>
            <pc:sldMk cId="2683701464" sldId="2147480469"/>
            <ac:spMk id="8" creationId="{5DF03C5D-E361-4B87-0FD9-15917C3641DF}"/>
          </ac:spMkLst>
        </pc:spChg>
        <pc:picChg chg="add mod">
          <ac:chgData name="Yoel Kortick" userId="167978f5-7f40-4909-85d5-d4149554ad4e" providerId="ADAL" clId="{1164F5A3-5FA6-47C6-995A-0FEF66AC05CC}" dt="2024-04-04T15:15:52.201" v="5384" actId="208"/>
          <ac:picMkLst>
            <pc:docMk/>
            <pc:sldMk cId="2683701464" sldId="2147480469"/>
            <ac:picMk id="6" creationId="{6642304C-48AB-D7B1-024B-E74D37F6791A}"/>
          </ac:picMkLst>
        </pc:picChg>
      </pc:sldChg>
      <pc:sldChg chg="add">
        <pc:chgData name="Yoel Kortick" userId="167978f5-7f40-4909-85d5-d4149554ad4e" providerId="ADAL" clId="{1164F5A3-5FA6-47C6-995A-0FEF66AC05CC}" dt="2024-04-04T15:31:01.132" v="5537" actId="2890"/>
        <pc:sldMkLst>
          <pc:docMk/>
          <pc:sldMk cId="104525827" sldId="2147480470"/>
        </pc:sldMkLst>
      </pc:sldChg>
    </pc:docChg>
  </pc:docChgLst>
  <pc:docChgLst>
    <pc:chgData name="Yoel Kortick" userId="167978f5-7f40-4909-85d5-d4149554ad4e" providerId="ADAL" clId="{460992D2-9409-40DE-9F90-CD6AA5D77FA9}"/>
    <pc:docChg chg="undo custSel addSld delSld modSld">
      <pc:chgData name="Yoel Kortick" userId="167978f5-7f40-4909-85d5-d4149554ad4e" providerId="ADAL" clId="{460992D2-9409-40DE-9F90-CD6AA5D77FA9}" dt="2024-04-11T05:14:51.558" v="2471" actId="12"/>
      <pc:docMkLst>
        <pc:docMk/>
      </pc:docMkLst>
      <pc:sldChg chg="modSp mod">
        <pc:chgData name="Yoel Kortick" userId="167978f5-7f40-4909-85d5-d4149554ad4e" providerId="ADAL" clId="{460992D2-9409-40DE-9F90-CD6AA5D77FA9}" dt="2024-04-10T10:09:22.274" v="66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460992D2-9409-40DE-9F90-CD6AA5D77FA9}" dt="2024-04-10T10:09:22.274" v="66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1:18:09.344" v="2455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460992D2-9409-40DE-9F90-CD6AA5D77FA9}" dt="2024-04-10T11:18:09.344" v="2455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460992D2-9409-40DE-9F90-CD6AA5D77FA9}" dt="2024-04-10T11:17:34.968" v="2453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460992D2-9409-40DE-9F90-CD6AA5D77FA9}" dt="2024-04-10T11:17:34.968" v="2453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0:32:38.682" v="1029" actId="404"/>
        <pc:sldMkLst>
          <pc:docMk/>
          <pc:sldMk cId="3060676145" sldId="2147480432"/>
        </pc:sldMkLst>
        <pc:spChg chg="mod">
          <ac:chgData name="Yoel Kortick" userId="167978f5-7f40-4909-85d5-d4149554ad4e" providerId="ADAL" clId="{460992D2-9409-40DE-9F90-CD6AA5D77FA9}" dt="2024-04-10T10:32:38.682" v="1029" actId="404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">
        <pc:chgData name="Yoel Kortick" userId="167978f5-7f40-4909-85d5-d4149554ad4e" providerId="ADAL" clId="{460992D2-9409-40DE-9F90-CD6AA5D77FA9}" dt="2024-04-10T10:23:38.035" v="612" actId="47"/>
        <pc:sldMkLst>
          <pc:docMk/>
          <pc:sldMk cId="1350919068" sldId="2147480435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350919068" sldId="2147480435"/>
            <ac:spMk id="4" creationId="{2B15F668-1061-31AC-D536-D9510874E7F0}"/>
          </ac:spMkLst>
        </pc:spChg>
      </pc:sldChg>
      <pc:sldChg chg="modSp mod">
        <pc:chgData name="Yoel Kortick" userId="167978f5-7f40-4909-85d5-d4149554ad4e" providerId="ADAL" clId="{460992D2-9409-40DE-9F90-CD6AA5D77FA9}" dt="2024-04-10T10:57:02.647" v="1815" actId="404"/>
        <pc:sldMkLst>
          <pc:docMk/>
          <pc:sldMk cId="82115264" sldId="2147480446"/>
        </pc:sldMkLst>
        <pc:spChg chg="mod">
          <ac:chgData name="Yoel Kortick" userId="167978f5-7f40-4909-85d5-d4149554ad4e" providerId="ADAL" clId="{460992D2-9409-40DE-9F90-CD6AA5D77FA9}" dt="2024-04-10T10:57:02.647" v="1815" actId="404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3:26.842" v="2293" actId="14100"/>
        <pc:sldMkLst>
          <pc:docMk/>
          <pc:sldMk cId="3643643754" sldId="214748044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460992D2-9409-40DE-9F90-CD6AA5D77FA9}" dt="2024-04-10T11:11:12.618" v="2161" actId="313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460992D2-9409-40DE-9F90-CD6AA5D77FA9}" dt="2024-04-10T11:11:17.776" v="2175" actId="1036"/>
          <ac:spMkLst>
            <pc:docMk/>
            <pc:sldMk cId="3643643754" sldId="2147480447"/>
            <ac:spMk id="7" creationId="{6B712D60-4085-F32A-0518-BCD62F95CBD5}"/>
          </ac:spMkLst>
        </pc:spChg>
        <pc:spChg chg="add mod">
          <ac:chgData name="Yoel Kortick" userId="167978f5-7f40-4909-85d5-d4149554ad4e" providerId="ADAL" clId="{460992D2-9409-40DE-9F90-CD6AA5D77FA9}" dt="2024-04-10T11:13:26.842" v="2293" actId="14100"/>
          <ac:spMkLst>
            <pc:docMk/>
            <pc:sldMk cId="3643643754" sldId="2147480447"/>
            <ac:spMk id="10" creationId="{780F15E9-204C-4D64-8CA5-DFF26EEDAF25}"/>
          </ac:spMkLst>
        </pc:spChg>
        <pc:picChg chg="add del mod">
          <ac:chgData name="Yoel Kortick" userId="167978f5-7f40-4909-85d5-d4149554ad4e" providerId="ADAL" clId="{460992D2-9409-40DE-9F90-CD6AA5D77FA9}" dt="2024-04-10T10:59:41.492" v="1880" actId="478"/>
          <ac:picMkLst>
            <pc:docMk/>
            <pc:sldMk cId="3643643754" sldId="2147480447"/>
            <ac:picMk id="6" creationId="{D9E4F010-EA08-50DA-F54F-F02625D09687}"/>
          </ac:picMkLst>
        </pc:picChg>
        <pc:picChg chg="add mod ord">
          <ac:chgData name="Yoel Kortick" userId="167978f5-7f40-4909-85d5-d4149554ad4e" providerId="ADAL" clId="{460992D2-9409-40DE-9F90-CD6AA5D77FA9}" dt="2024-04-10T11:11:17.776" v="2175" actId="1036"/>
          <ac:picMkLst>
            <pc:docMk/>
            <pc:sldMk cId="3643643754" sldId="2147480447"/>
            <ac:picMk id="9" creationId="{BD38D0E9-6B68-9C2F-48B6-CBD880888DF7}"/>
          </ac:picMkLst>
        </pc:picChg>
        <pc:cxnChg chg="add mod">
          <ac:chgData name="Yoel Kortick" userId="167978f5-7f40-4909-85d5-d4149554ad4e" providerId="ADAL" clId="{460992D2-9409-40DE-9F90-CD6AA5D77FA9}" dt="2024-04-10T11:11:55.408" v="2218" actId="14100"/>
          <ac:cxnSpMkLst>
            <pc:docMk/>
            <pc:sldMk cId="3643643754" sldId="2147480447"/>
            <ac:cxnSpMk id="11" creationId="{CC3E4EEA-7F9A-E091-B222-FF175287272B}"/>
          </ac:cxnSpMkLst>
        </pc:cxnChg>
      </pc:sldChg>
      <pc:sldChg chg="del">
        <pc:chgData name="Yoel Kortick" userId="167978f5-7f40-4909-85d5-d4149554ad4e" providerId="ADAL" clId="{460992D2-9409-40DE-9F90-CD6AA5D77FA9}" dt="2024-04-10T10:32:45.401" v="1030" actId="47"/>
        <pc:sldMkLst>
          <pc:docMk/>
          <pc:sldMk cId="1078695059" sldId="2147480448"/>
        </pc:sldMkLst>
      </pc:sldChg>
      <pc:sldChg chg="delSp modSp mod">
        <pc:chgData name="Yoel Kortick" userId="167978f5-7f40-4909-85d5-d4149554ad4e" providerId="ADAL" clId="{460992D2-9409-40DE-9F90-CD6AA5D77FA9}" dt="2024-04-10T11:18:22.274" v="2456" actId="12"/>
        <pc:sldMkLst>
          <pc:docMk/>
          <pc:sldMk cId="4224306853" sldId="2147480476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460992D2-9409-40DE-9F90-CD6AA5D77FA9}" dt="2024-04-10T11:18:22.274" v="2456" actId="12"/>
          <ac:spMkLst>
            <pc:docMk/>
            <pc:sldMk cId="4224306853" sldId="2147480476"/>
            <ac:spMk id="10" creationId="{FB4BB4E3-8E41-D386-9377-9246479C5F9F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460992D2-9409-40DE-9F90-CD6AA5D77FA9}" dt="2024-04-10T10:13:07.639" v="229" actId="478"/>
          <ac:picMkLst>
            <pc:docMk/>
            <pc:sldMk cId="4224306853" sldId="2147480476"/>
            <ac:picMk id="8" creationId="{D998F26C-27F5-277A-2D20-3B2E0EF4C6A2}"/>
          </ac:picMkLst>
        </pc:picChg>
        <pc:cxnChg chg="del">
          <ac:chgData name="Yoel Kortick" userId="167978f5-7f40-4909-85d5-d4149554ad4e" providerId="ADAL" clId="{460992D2-9409-40DE-9F90-CD6AA5D77FA9}" dt="2024-04-10T10:13:07.639" v="229" actId="478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modSp del">
        <pc:chgData name="Yoel Kortick" userId="167978f5-7f40-4909-85d5-d4149554ad4e" providerId="ADAL" clId="{460992D2-9409-40DE-9F90-CD6AA5D77FA9}" dt="2024-04-10T10:23:36.717" v="611" actId="47"/>
        <pc:sldMkLst>
          <pc:docMk/>
          <pc:sldMk cId="1082718328" sldId="2147480477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082718328" sldId="2147480477"/>
            <ac:spMk id="4" creationId="{8C8F2987-9E72-8BBC-E487-8E4228FB2CB0}"/>
          </ac:spMkLst>
        </pc:spChg>
      </pc:sldChg>
      <pc:sldChg chg="modSp mod">
        <pc:chgData name="Yoel Kortick" userId="167978f5-7f40-4909-85d5-d4149554ad4e" providerId="ADAL" clId="{460992D2-9409-40DE-9F90-CD6AA5D77FA9}" dt="2024-04-10T10:13:02.096" v="228" actId="404"/>
        <pc:sldMkLst>
          <pc:docMk/>
          <pc:sldMk cId="2944208059" sldId="2147480478"/>
        </pc:sldMkLst>
        <pc:spChg chg="mod">
          <ac:chgData name="Yoel Kortick" userId="167978f5-7f40-4909-85d5-d4149554ad4e" providerId="ADAL" clId="{460992D2-9409-40DE-9F90-CD6AA5D77FA9}" dt="2024-04-10T10:13:02.096" v="228" actId="404"/>
          <ac:spMkLst>
            <pc:docMk/>
            <pc:sldMk cId="2944208059" sldId="2147480478"/>
            <ac:spMk id="5" creationId="{66DD1DE1-D408-A2F6-2266-BE258AE0C3F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0:18:03.427" v="367" actId="208"/>
        <pc:sldMkLst>
          <pc:docMk/>
          <pc:sldMk cId="3842267374" sldId="2147480479"/>
        </pc:sldMkLst>
        <pc:spChg chg="add">
          <ac:chgData name="Yoel Kortick" userId="167978f5-7f40-4909-85d5-d4149554ad4e" providerId="ADAL" clId="{460992D2-9409-40DE-9F90-CD6AA5D77FA9}" dt="2024-04-10T10:17:06.396" v="342"/>
          <ac:spMkLst>
            <pc:docMk/>
            <pc:sldMk cId="3842267374" sldId="2147480479"/>
            <ac:spMk id="2" creationId="{DD2F5ADA-D937-EBC0-50F2-3C116D1C581A}"/>
          </ac:spMkLst>
        </pc:spChg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3842267374" sldId="2147480479"/>
            <ac:spMk id="4" creationId="{DD13AB6D-430C-3A48-AFFC-A3790021FF19}"/>
          </ac:spMkLst>
        </pc:spChg>
        <pc:spChg chg="del">
          <ac:chgData name="Yoel Kortick" userId="167978f5-7f40-4909-85d5-d4149554ad4e" providerId="ADAL" clId="{460992D2-9409-40DE-9F90-CD6AA5D77FA9}" dt="2024-04-10T10:17:32.548" v="346" actId="478"/>
          <ac:spMkLst>
            <pc:docMk/>
            <pc:sldMk cId="3842267374" sldId="2147480479"/>
            <ac:spMk id="6" creationId="{828F835B-3599-50D5-0BA3-B4D726CD53AE}"/>
          </ac:spMkLst>
        </pc:spChg>
        <pc:spChg chg="mod">
          <ac:chgData name="Yoel Kortick" userId="167978f5-7f40-4909-85d5-d4149554ad4e" providerId="ADAL" clId="{460992D2-9409-40DE-9F90-CD6AA5D77FA9}" dt="2024-04-10T10:17:26.546" v="345" actId="313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460992D2-9409-40DE-9F90-CD6AA5D77FA9}" dt="2024-04-10T10:17:32.548" v="346" actId="478"/>
          <ac:picMkLst>
            <pc:docMk/>
            <pc:sldMk cId="3842267374" sldId="2147480479"/>
            <ac:picMk id="7" creationId="{F101F0DE-E390-9C40-BB43-59160082ADB0}"/>
          </ac:picMkLst>
        </pc:picChg>
        <pc:picChg chg="add mod">
          <ac:chgData name="Yoel Kortick" userId="167978f5-7f40-4909-85d5-d4149554ad4e" providerId="ADAL" clId="{460992D2-9409-40DE-9F90-CD6AA5D77FA9}" dt="2024-04-10T10:18:03.427" v="367" actId="208"/>
          <ac:picMkLst>
            <pc:docMk/>
            <pc:sldMk cId="3842267374" sldId="2147480479"/>
            <ac:picMk id="8" creationId="{A33F40B8-DD77-6DF7-8ED3-FDEF51387D02}"/>
          </ac:picMkLst>
        </pc:picChg>
        <pc:picChg chg="add">
          <ac:chgData name="Yoel Kortick" userId="167978f5-7f40-4909-85d5-d4149554ad4e" providerId="ADAL" clId="{460992D2-9409-40DE-9F90-CD6AA5D77FA9}" dt="2024-04-10T10:17:06.396" v="342"/>
          <ac:picMkLst>
            <pc:docMk/>
            <pc:sldMk cId="3842267374" sldId="2147480479"/>
            <ac:picMk id="1025" creationId="{4A6FFCD5-2B0E-CEF2-6A86-81875B8EEE0E}"/>
          </ac:picMkLst>
        </pc:picChg>
      </pc:sldChg>
      <pc:sldChg chg="modSp mod">
        <pc:chgData name="Yoel Kortick" userId="167978f5-7f40-4909-85d5-d4149554ad4e" providerId="ADAL" clId="{460992D2-9409-40DE-9F90-CD6AA5D77FA9}" dt="2024-04-10T10:24:14.797" v="616" actId="404"/>
        <pc:sldMkLst>
          <pc:docMk/>
          <pc:sldMk cId="3695620586" sldId="2147480480"/>
        </pc:sldMkLst>
        <pc:spChg chg="mod">
          <ac:chgData name="Yoel Kortick" userId="167978f5-7f40-4909-85d5-d4149554ad4e" providerId="ADAL" clId="{460992D2-9409-40DE-9F90-CD6AA5D77FA9}" dt="2024-04-10T10:24:14.797" v="616" actId="404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Sp modSp mod">
        <pc:chgData name="Yoel Kortick" userId="167978f5-7f40-4909-85d5-d4149554ad4e" providerId="ADAL" clId="{460992D2-9409-40DE-9F90-CD6AA5D77FA9}" dt="2024-04-10T11:19:13.958" v="2466" actId="20577"/>
        <pc:sldMkLst>
          <pc:docMk/>
          <pc:sldMk cId="904595637" sldId="2147480482"/>
        </pc:sldMkLst>
        <pc:spChg chg="mod">
          <ac:chgData name="Yoel Kortick" userId="167978f5-7f40-4909-85d5-d4149554ad4e" providerId="ADAL" clId="{460992D2-9409-40DE-9F90-CD6AA5D77FA9}" dt="2024-04-10T10:24:10.578" v="613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460992D2-9409-40DE-9F90-CD6AA5D77FA9}" dt="2024-04-10T11:19:13.958" v="2466" actId="20577"/>
          <ac:spMkLst>
            <pc:docMk/>
            <pc:sldMk cId="904595637" sldId="2147480482"/>
            <ac:spMk id="12" creationId="{1F0AF78D-27ED-9E51-0167-7B13CF80FC36}"/>
          </ac:spMkLst>
        </pc:spChg>
        <pc:picChg chg="add mod">
          <ac:chgData name="Yoel Kortick" userId="167978f5-7f40-4909-85d5-d4149554ad4e" providerId="ADAL" clId="{460992D2-9409-40DE-9F90-CD6AA5D77FA9}" dt="2024-04-10T10:26:43.313" v="704" actId="208"/>
          <ac:picMkLst>
            <pc:docMk/>
            <pc:sldMk cId="904595637" sldId="2147480482"/>
            <ac:picMk id="5" creationId="{F8AB287D-5482-6564-266A-E5FFE15A933A}"/>
          </ac:picMkLst>
        </pc:picChg>
      </pc:sldChg>
      <pc:sldChg chg="modSp del">
        <pc:chgData name="Yoel Kortick" userId="167978f5-7f40-4909-85d5-d4149554ad4e" providerId="ADAL" clId="{460992D2-9409-40DE-9F90-CD6AA5D77FA9}" dt="2024-04-10T10:32:47.284" v="1031" actId="47"/>
        <pc:sldMkLst>
          <pc:docMk/>
          <pc:sldMk cId="660349284" sldId="2147480483"/>
        </pc:sldMkLst>
        <pc:spChg chg="mod">
          <ac:chgData name="Yoel Kortick" userId="167978f5-7f40-4909-85d5-d4149554ad4e" providerId="ADAL" clId="{460992D2-9409-40DE-9F90-CD6AA5D77FA9}" dt="2024-04-10T10:32:31.085" v="1026"/>
          <ac:spMkLst>
            <pc:docMk/>
            <pc:sldMk cId="660349284" sldId="2147480483"/>
            <ac:spMk id="4" creationId="{84A4C34B-ADDC-54F4-FB28-32D274C936AB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242277274" sldId="214748048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242277274" sldId="2147480484"/>
            <ac:spMk id="4" creationId="{BDF9D5F2-AE16-ED74-DEEF-115FB569AAC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5:08.576" v="2364" actId="14100"/>
        <pc:sldMkLst>
          <pc:docMk/>
          <pc:sldMk cId="3130794386" sldId="214748048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130794386" sldId="2147480485"/>
            <ac:spMk id="4" creationId="{CEF5B676-6279-C967-581A-195B0EF60BCD}"/>
          </ac:spMkLst>
        </pc:spChg>
        <pc:spChg chg="mod">
          <ac:chgData name="Yoel Kortick" userId="167978f5-7f40-4909-85d5-d4149554ad4e" providerId="ADAL" clId="{460992D2-9409-40DE-9F90-CD6AA5D77FA9}" dt="2024-04-10T11:13:01.247" v="2286" actId="14100"/>
          <ac:spMkLst>
            <pc:docMk/>
            <pc:sldMk cId="3130794386" sldId="2147480485"/>
            <ac:spMk id="5" creationId="{82F90639-44A2-8EDD-D73D-DB9A2053C2C1}"/>
          </ac:spMkLst>
        </pc:spChg>
        <pc:spChg chg="add">
          <ac:chgData name="Yoel Kortick" userId="167978f5-7f40-4909-85d5-d4149554ad4e" providerId="ADAL" clId="{460992D2-9409-40DE-9F90-CD6AA5D77FA9}" dt="2024-04-10T11:13:12.548" v="2291" actId="11529"/>
          <ac:spMkLst>
            <pc:docMk/>
            <pc:sldMk cId="3130794386" sldId="2147480485"/>
            <ac:spMk id="7" creationId="{2F9B3CFB-BF2F-F9CC-7D93-C7A1910AC77E}"/>
          </ac:spMkLst>
        </pc:spChg>
        <pc:spChg chg="add del mod">
          <ac:chgData name="Yoel Kortick" userId="167978f5-7f40-4909-85d5-d4149554ad4e" providerId="ADAL" clId="{460992D2-9409-40DE-9F90-CD6AA5D77FA9}" dt="2024-04-10T11:14:54.226" v="2333" actId="478"/>
          <ac:spMkLst>
            <pc:docMk/>
            <pc:sldMk cId="3130794386" sldId="2147480485"/>
            <ac:spMk id="8" creationId="{7EE94382-F51D-842A-4668-81D885BA3A50}"/>
          </ac:spMkLst>
        </pc:spChg>
        <pc:spChg chg="add mod">
          <ac:chgData name="Yoel Kortick" userId="167978f5-7f40-4909-85d5-d4149554ad4e" providerId="ADAL" clId="{460992D2-9409-40DE-9F90-CD6AA5D77FA9}" dt="2024-04-10T11:15:08.576" v="2364" actId="14100"/>
          <ac:spMkLst>
            <pc:docMk/>
            <pc:sldMk cId="3130794386" sldId="2147480485"/>
            <ac:spMk id="9" creationId="{79DCC962-D95A-26DF-5544-AD4FEDDE29D8}"/>
          </ac:spMkLst>
        </pc:spChg>
        <pc:picChg chg="add mod">
          <ac:chgData name="Yoel Kortick" userId="167978f5-7f40-4909-85d5-d4149554ad4e" providerId="ADAL" clId="{460992D2-9409-40DE-9F90-CD6AA5D77FA9}" dt="2024-04-10T11:13:06.536" v="2290" actId="208"/>
          <ac:picMkLst>
            <pc:docMk/>
            <pc:sldMk cId="3130794386" sldId="2147480485"/>
            <ac:picMk id="6" creationId="{F7EA14A7-3260-4AD4-56A5-0A3F98CAE1E0}"/>
          </ac:picMkLst>
        </pc:picChg>
        <pc:cxnChg chg="add mod">
          <ac:chgData name="Yoel Kortick" userId="167978f5-7f40-4909-85d5-d4149554ad4e" providerId="ADAL" clId="{460992D2-9409-40DE-9F90-CD6AA5D77FA9}" dt="2024-04-10T11:13:40.448" v="2332" actId="1037"/>
          <ac:cxnSpMkLst>
            <pc:docMk/>
            <pc:sldMk cId="3130794386" sldId="2147480485"/>
            <ac:cxnSpMk id="10" creationId="{AF2DC876-1CBE-DC51-8C63-B09897897CE8}"/>
          </ac:cxnSpMkLst>
        </pc:cxn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339396467" sldId="214748048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339396467" sldId="2147480486"/>
            <ac:spMk id="4" creationId="{31016DF7-1303-DA03-C964-8CC4A7B9F50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07295467" sldId="214748048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07295467" sldId="2147480487"/>
            <ac:spMk id="4" creationId="{71D71BE8-5431-9B3B-4AE0-3D043114C67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40921197" sldId="2147480488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40921197" sldId="2147480488"/>
            <ac:spMk id="4" creationId="{1812B23B-AFA0-F3C2-E9B3-C98ADC0A8EE7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126681627" sldId="2147480489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126681627" sldId="2147480489"/>
            <ac:spMk id="4" creationId="{D69A1D6B-52E7-5A88-D4F4-28213DA2D62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960054213" sldId="2147480490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960054213" sldId="2147480490"/>
            <ac:spMk id="4" creationId="{FFEF06BD-F022-7DC6-17D2-DEB0837BF1DA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58017029" sldId="2147480491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58017029" sldId="2147480491"/>
            <ac:spMk id="5" creationId="{061BF0A8-1AF5-1267-76A3-04188DF8C5E6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00383902" sldId="2147480492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00383902" sldId="2147480492"/>
            <ac:spMk id="4" creationId="{90E41B28-5207-02B8-13B9-1BBD72EB1684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995559366" sldId="214748049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995559366" sldId="2147480494"/>
            <ac:spMk id="4" creationId="{59FFE7E6-F1AC-B583-03A3-CCBBD66EBC3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07460017" sldId="214748049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07460017" sldId="2147480495"/>
            <ac:spMk id="4" creationId="{CF5EB7C8-1CF6-B99C-39B0-C1EE5C7E10C0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225354185" sldId="214748049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225354185" sldId="2147480496"/>
            <ac:spMk id="4" creationId="{57D992AC-4FA2-C0CD-58A3-D3E05579DEC7}"/>
          </ac:spMkLst>
        </pc:spChg>
      </pc:sldChg>
      <pc:sldChg chg="modSp del">
        <pc:chgData name="Yoel Kortick" userId="167978f5-7f40-4909-85d5-d4149554ad4e" providerId="ADAL" clId="{460992D2-9409-40DE-9F90-CD6AA5D77FA9}" dt="2024-04-10T11:17:01.922" v="2451" actId="47"/>
        <pc:sldMkLst>
          <pc:docMk/>
          <pc:sldMk cId="3822132485" sldId="214748049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822132485" sldId="2147480497"/>
            <ac:spMk id="4" creationId="{89FF6980-2557-C018-D1F3-0C519581A4AC}"/>
          </ac:spMkLst>
        </pc:spChg>
      </pc:sldChg>
      <pc:sldChg chg="delSp modSp add mod">
        <pc:chgData name="Yoel Kortick" userId="167978f5-7f40-4909-85d5-d4149554ad4e" providerId="ADAL" clId="{460992D2-9409-40DE-9F90-CD6AA5D77FA9}" dt="2024-04-10T10:19:11.756" v="409" actId="20577"/>
        <pc:sldMkLst>
          <pc:docMk/>
          <pc:sldMk cId="2735056908" sldId="2147480498"/>
        </pc:sldMkLst>
        <pc:spChg chg="mod">
          <ac:chgData name="Yoel Kortick" userId="167978f5-7f40-4909-85d5-d4149554ad4e" providerId="ADAL" clId="{460992D2-9409-40DE-9F90-CD6AA5D77FA9}" dt="2024-04-10T10:19:11.756" v="409" actId="20577"/>
          <ac:spMkLst>
            <pc:docMk/>
            <pc:sldMk cId="2735056908" sldId="2147480498"/>
            <ac:spMk id="10" creationId="{5F672840-13B4-C824-2DD5-262EA02B3FB0}"/>
          </ac:spMkLst>
        </pc:spChg>
        <pc:picChg chg="del">
          <ac:chgData name="Yoel Kortick" userId="167978f5-7f40-4909-85d5-d4149554ad4e" providerId="ADAL" clId="{460992D2-9409-40DE-9F90-CD6AA5D77FA9}" dt="2024-04-10T10:18:23.829" v="380" actId="478"/>
          <ac:picMkLst>
            <pc:docMk/>
            <pc:sldMk cId="2735056908" sldId="2147480498"/>
            <ac:picMk id="8" creationId="{EC5B75C2-2535-F6D3-9479-71A08273CC46}"/>
          </ac:picMkLst>
        </pc:picChg>
        <pc:picChg chg="del">
          <ac:chgData name="Yoel Kortick" userId="167978f5-7f40-4909-85d5-d4149554ad4e" providerId="ADAL" clId="{460992D2-9409-40DE-9F90-CD6AA5D77FA9}" dt="2024-04-10T10:18:09.745" v="369" actId="478"/>
          <ac:picMkLst>
            <pc:docMk/>
            <pc:sldMk cId="2735056908" sldId="2147480498"/>
            <ac:picMk id="2050" creationId="{89B1E20E-BEEC-48A4-9034-74E2F611D0E1}"/>
          </ac:picMkLst>
        </pc:picChg>
      </pc:sldChg>
      <pc:sldChg chg="modSp add del mod">
        <pc:chgData name="Yoel Kortick" userId="167978f5-7f40-4909-85d5-d4149554ad4e" providerId="ADAL" clId="{460992D2-9409-40DE-9F90-CD6AA5D77FA9}" dt="2024-04-10T10:12:01.202" v="221" actId="47"/>
        <pc:sldMkLst>
          <pc:docMk/>
          <pc:sldMk cId="3628993574" sldId="2147480498"/>
        </pc:sldMkLst>
        <pc:spChg chg="mod">
          <ac:chgData name="Yoel Kortick" userId="167978f5-7f40-4909-85d5-d4149554ad4e" providerId="ADAL" clId="{460992D2-9409-40DE-9F90-CD6AA5D77FA9}" dt="2024-04-10T10:07:02.824" v="59" actId="20577"/>
          <ac:spMkLst>
            <pc:docMk/>
            <pc:sldMk cId="3628993574" sldId="2147480498"/>
            <ac:spMk id="10" creationId="{D7580C4B-A4D0-01AC-EF67-65A007F7A262}"/>
          </ac:spMkLst>
        </pc:spChg>
      </pc:sldChg>
      <pc:sldChg chg="addSp modSp add mod">
        <pc:chgData name="Yoel Kortick" userId="167978f5-7f40-4909-85d5-d4149554ad4e" providerId="ADAL" clId="{460992D2-9409-40DE-9F90-CD6AA5D77FA9}" dt="2024-04-10T11:18:48.523" v="2461" actId="20577"/>
        <pc:sldMkLst>
          <pc:docMk/>
          <pc:sldMk cId="251919065" sldId="2147480499"/>
        </pc:sldMkLst>
        <pc:spChg chg="add mod">
          <ac:chgData name="Yoel Kortick" userId="167978f5-7f40-4909-85d5-d4149554ad4e" providerId="ADAL" clId="{460992D2-9409-40DE-9F90-CD6AA5D77FA9}" dt="2024-04-10T10:20:49.583" v="569" actId="207"/>
          <ac:spMkLst>
            <pc:docMk/>
            <pc:sldMk cId="251919065" sldId="2147480499"/>
            <ac:spMk id="6" creationId="{C2C27B6E-BD3B-F010-52BA-3C5247D8DCA3}"/>
          </ac:spMkLst>
        </pc:spChg>
        <pc:spChg chg="mod">
          <ac:chgData name="Yoel Kortick" userId="167978f5-7f40-4909-85d5-d4149554ad4e" providerId="ADAL" clId="{460992D2-9409-40DE-9F90-CD6AA5D77FA9}" dt="2024-04-10T11:18:48.523" v="2461" actId="20577"/>
          <ac:spMkLst>
            <pc:docMk/>
            <pc:sldMk cId="251919065" sldId="2147480499"/>
            <ac:spMk id="10" creationId="{F9570E0D-F648-7986-26AD-EC1D70D1494E}"/>
          </ac:spMkLst>
        </pc:spChg>
        <pc:picChg chg="add mod">
          <ac:chgData name="Yoel Kortick" userId="167978f5-7f40-4909-85d5-d4149554ad4e" providerId="ADAL" clId="{460992D2-9409-40DE-9F90-CD6AA5D77FA9}" dt="2024-04-10T10:20:32.280" v="552" actId="208"/>
          <ac:picMkLst>
            <pc:docMk/>
            <pc:sldMk cId="251919065" sldId="2147480499"/>
            <ac:picMk id="5" creationId="{9049C567-26A2-9A7F-613A-620F5341E89A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3:25.965" v="610"/>
        <pc:sldMkLst>
          <pc:docMk/>
          <pc:sldMk cId="930857346" sldId="2147480500"/>
        </pc:sldMkLst>
        <pc:spChg chg="mod">
          <ac:chgData name="Yoel Kortick" userId="167978f5-7f40-4909-85d5-d4149554ad4e" providerId="ADAL" clId="{460992D2-9409-40DE-9F90-CD6AA5D77FA9}" dt="2024-04-10T10:22:56.499" v="603" actId="1038"/>
          <ac:spMkLst>
            <pc:docMk/>
            <pc:sldMk cId="930857346" sldId="2147480500"/>
            <ac:spMk id="6" creationId="{36D4C34D-52E0-5B51-3DB0-4E11F85C4373}"/>
          </ac:spMkLst>
        </pc:spChg>
        <pc:spChg chg="add mod">
          <ac:chgData name="Yoel Kortick" userId="167978f5-7f40-4909-85d5-d4149554ad4e" providerId="ADAL" clId="{460992D2-9409-40DE-9F90-CD6AA5D77FA9}" dt="2024-04-10T10:23:08.941" v="609" actId="1036"/>
          <ac:spMkLst>
            <pc:docMk/>
            <pc:sldMk cId="930857346" sldId="2147480500"/>
            <ac:spMk id="8" creationId="{130F966D-B9BF-1B31-E9C8-5FE251D6CB6E}"/>
          </ac:spMkLst>
        </pc:spChg>
        <pc:spChg chg="mod">
          <ac:chgData name="Yoel Kortick" userId="167978f5-7f40-4909-85d5-d4149554ad4e" providerId="ADAL" clId="{460992D2-9409-40DE-9F90-CD6AA5D77FA9}" dt="2024-04-10T10:23:25.965" v="610"/>
          <ac:spMkLst>
            <pc:docMk/>
            <pc:sldMk cId="930857346" sldId="2147480500"/>
            <ac:spMk id="10" creationId="{1CCEA1E6-4E38-C906-E54B-2748D9625CDB}"/>
          </ac:spMkLst>
        </pc:spChg>
        <pc:picChg chg="del">
          <ac:chgData name="Yoel Kortick" userId="167978f5-7f40-4909-85d5-d4149554ad4e" providerId="ADAL" clId="{460992D2-9409-40DE-9F90-CD6AA5D77FA9}" dt="2024-04-10T10:22:39.173" v="572" actId="478"/>
          <ac:picMkLst>
            <pc:docMk/>
            <pc:sldMk cId="930857346" sldId="2147480500"/>
            <ac:picMk id="5" creationId="{4CF527F4-7B55-B4FD-4F8B-CC27A65ADDAD}"/>
          </ac:picMkLst>
        </pc:picChg>
        <pc:picChg chg="add mod ord">
          <ac:chgData name="Yoel Kortick" userId="167978f5-7f40-4909-85d5-d4149554ad4e" providerId="ADAL" clId="{460992D2-9409-40DE-9F90-CD6AA5D77FA9}" dt="2024-04-10T10:23:00.227" v="604" actId="208"/>
          <ac:picMkLst>
            <pc:docMk/>
            <pc:sldMk cId="930857346" sldId="2147480500"/>
            <ac:picMk id="7" creationId="{9D37DD40-91D9-8F88-7D8D-FDE488CC43A3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7:18.323" v="723" actId="208"/>
        <pc:sldMkLst>
          <pc:docMk/>
          <pc:sldMk cId="3369601731" sldId="2147480501"/>
        </pc:sldMkLst>
        <pc:spChg chg="mod">
          <ac:chgData name="Yoel Kortick" userId="167978f5-7f40-4909-85d5-d4149554ad4e" providerId="ADAL" clId="{460992D2-9409-40DE-9F90-CD6AA5D77FA9}" dt="2024-04-10T10:27:10.310" v="720" actId="20577"/>
          <ac:spMkLst>
            <pc:docMk/>
            <pc:sldMk cId="3369601731" sldId="2147480501"/>
            <ac:spMk id="12" creationId="{AAEFD388-7CE0-C0F1-5020-0A2DEC088F02}"/>
          </ac:spMkLst>
        </pc:spChg>
        <pc:picChg chg="del">
          <ac:chgData name="Yoel Kortick" userId="167978f5-7f40-4909-85d5-d4149554ad4e" providerId="ADAL" clId="{460992D2-9409-40DE-9F90-CD6AA5D77FA9}" dt="2024-04-10T10:27:12.644" v="721" actId="478"/>
          <ac:picMkLst>
            <pc:docMk/>
            <pc:sldMk cId="3369601731" sldId="2147480501"/>
            <ac:picMk id="5" creationId="{5983C0CA-EA3C-A179-79A4-A97FAAC5E674}"/>
          </ac:picMkLst>
        </pc:picChg>
        <pc:picChg chg="add mod">
          <ac:chgData name="Yoel Kortick" userId="167978f5-7f40-4909-85d5-d4149554ad4e" providerId="ADAL" clId="{460992D2-9409-40DE-9F90-CD6AA5D77FA9}" dt="2024-04-10T10:27:18.323" v="723" actId="20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5:48.581" v="1178" actId="207"/>
        <pc:sldMkLst>
          <pc:docMk/>
          <pc:sldMk cId="1477082012" sldId="2147480502"/>
        </pc:sldMkLst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5" creationId="{5861E0CC-E20E-1851-DF0B-104F27BE648F}"/>
          </ac:spMkLst>
        </pc:spChg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7" creationId="{D941F859-12EB-108A-F2B8-6F01B64896A6}"/>
          </ac:spMkLst>
        </pc:spChg>
        <pc:spChg chg="add mod">
          <ac:chgData name="Yoel Kortick" userId="167978f5-7f40-4909-85d5-d4149554ad4e" providerId="ADAL" clId="{460992D2-9409-40DE-9F90-CD6AA5D77FA9}" dt="2024-04-10T10:45:48.581" v="1178" actId="207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460992D2-9409-40DE-9F90-CD6AA5D77FA9}" dt="2024-04-10T10:27:43.737" v="809" actId="113"/>
          <ac:spMkLst>
            <pc:docMk/>
            <pc:sldMk cId="1477082012" sldId="2147480502"/>
            <ac:spMk id="12" creationId="{AD92BF87-1189-6B23-06F7-0D05F69F4260}"/>
          </ac:spMkLst>
        </pc:spChg>
        <pc:spChg chg="add mod">
          <ac:chgData name="Yoel Kortick" userId="167978f5-7f40-4909-85d5-d4149554ad4e" providerId="ADAL" clId="{460992D2-9409-40DE-9F90-CD6AA5D77FA9}" dt="2024-04-10T10:31:26.655" v="1025" actId="108"/>
          <ac:spMkLst>
            <pc:docMk/>
            <pc:sldMk cId="1477082012" sldId="2147480502"/>
            <ac:spMk id="13" creationId="{179D6DEA-D185-6EC6-FC54-5A3D7379945B}"/>
          </ac:spMkLst>
        </pc:spChg>
        <pc:spChg chg="add mod">
          <ac:chgData name="Yoel Kortick" userId="167978f5-7f40-4909-85d5-d4149554ad4e" providerId="ADAL" clId="{460992D2-9409-40DE-9F90-CD6AA5D77FA9}" dt="2024-04-10T10:30:34.797" v="1018" actId="14100"/>
          <ac:spMkLst>
            <pc:docMk/>
            <pc:sldMk cId="1477082012" sldId="2147480502"/>
            <ac:spMk id="15" creationId="{53276414-C073-9565-E921-CE2B23EC59F1}"/>
          </ac:spMkLst>
        </pc:spChg>
        <pc:spChg chg="add">
          <ac:chgData name="Yoel Kortick" userId="167978f5-7f40-4909-85d5-d4149554ad4e" providerId="ADAL" clId="{460992D2-9409-40DE-9F90-CD6AA5D77FA9}" dt="2024-04-10T10:30:53.600" v="1019" actId="11529"/>
          <ac:spMkLst>
            <pc:docMk/>
            <pc:sldMk cId="1477082012" sldId="2147480502"/>
            <ac:spMk id="16" creationId="{2D078114-C61A-4221-1024-7CAFD17A3887}"/>
          </ac:spMkLst>
        </pc:spChg>
        <pc:picChg chg="del">
          <ac:chgData name="Yoel Kortick" userId="167978f5-7f40-4909-85d5-d4149554ad4e" providerId="ADAL" clId="{460992D2-9409-40DE-9F90-CD6AA5D77FA9}" dt="2024-04-10T10:27:45.408" v="810" actId="478"/>
          <ac:picMkLst>
            <pc:docMk/>
            <pc:sldMk cId="1477082012" sldId="2147480502"/>
            <ac:picMk id="6" creationId="{1A0A0754-1653-74D4-C843-BDA8608C9B6A}"/>
          </ac:picMkLst>
        </pc:picChg>
        <pc:cxnChg chg="add mod">
          <ac:chgData name="Yoel Kortick" userId="167978f5-7f40-4909-85d5-d4149554ad4e" providerId="ADAL" clId="{460992D2-9409-40DE-9F90-CD6AA5D77FA9}" dt="2024-04-10T10:29:43.514" v="948" actId="1035"/>
          <ac:cxnSpMkLst>
            <pc:docMk/>
            <pc:sldMk cId="1477082012" sldId="2147480502"/>
            <ac:cxnSpMk id="10" creationId="{81D0727A-ED93-079F-BAF6-4F6C1D9E7A5E}"/>
          </ac:cxnSpMkLst>
        </pc:cxnChg>
        <pc:cxnChg chg="add mod">
          <ac:chgData name="Yoel Kortick" userId="167978f5-7f40-4909-85d5-d4149554ad4e" providerId="ADAL" clId="{460992D2-9409-40DE-9F90-CD6AA5D77FA9}" dt="2024-04-10T10:31:00.699" v="1021" actId="14100"/>
          <ac:cxnSpMkLst>
            <pc:docMk/>
            <pc:sldMk cId="1477082012" sldId="2147480502"/>
            <ac:cxnSpMk id="17" creationId="{584067BB-C700-A4E3-6F57-5710751B5C8A}"/>
          </ac:cxnSpMkLst>
        </pc:cxnChg>
      </pc:sldChg>
      <pc:sldChg chg="delSp modSp add mod">
        <pc:chgData name="Yoel Kortick" userId="167978f5-7f40-4909-85d5-d4149554ad4e" providerId="ADAL" clId="{460992D2-9409-40DE-9F90-CD6AA5D77FA9}" dt="2024-04-11T05:14:51.558" v="2471" actId="12"/>
        <pc:sldMkLst>
          <pc:docMk/>
          <pc:sldMk cId="1687883648" sldId="2147480503"/>
        </pc:sldMkLst>
        <pc:spChg chg="mod">
          <ac:chgData name="Yoel Kortick" userId="167978f5-7f40-4909-85d5-d4149554ad4e" providerId="ADAL" clId="{460992D2-9409-40DE-9F90-CD6AA5D77FA9}" dt="2024-04-10T10:33:00.775" v="1035"/>
          <ac:spMkLst>
            <pc:docMk/>
            <pc:sldMk cId="1687883648" sldId="2147480503"/>
            <ac:spMk id="4" creationId="{8705090C-18D4-36FA-9FC3-26176AA414E6}"/>
          </ac:spMkLst>
        </pc:spChg>
        <pc:spChg chg="mod">
          <ac:chgData name="Yoel Kortick" userId="167978f5-7f40-4909-85d5-d4149554ad4e" providerId="ADAL" clId="{460992D2-9409-40DE-9F90-CD6AA5D77FA9}" dt="2024-04-11T05:14:51.558" v="2471" actId="12"/>
          <ac:spMkLst>
            <pc:docMk/>
            <pc:sldMk cId="1687883648" sldId="2147480503"/>
            <ac:spMk id="12" creationId="{DB067C18-FD3F-5B2F-7B66-29C83CA8AE20}"/>
          </ac:spMkLst>
        </pc:spChg>
        <pc:picChg chg="del">
          <ac:chgData name="Yoel Kortick" userId="167978f5-7f40-4909-85d5-d4149554ad4e" providerId="ADAL" clId="{460992D2-9409-40DE-9F90-CD6AA5D77FA9}" dt="2024-04-10T10:33:03.345" v="1036" actId="478"/>
          <ac:picMkLst>
            <pc:docMk/>
            <pc:sldMk cId="1687883648" sldId="2147480503"/>
            <ac:picMk id="5" creationId="{14468D69-2A9F-EE5B-C30F-24DE20B326D5}"/>
          </ac:picMkLst>
        </pc:picChg>
      </pc:sldChg>
      <pc:sldChg chg="modSp add mod">
        <pc:chgData name="Yoel Kortick" userId="167978f5-7f40-4909-85d5-d4149554ad4e" providerId="ADAL" clId="{460992D2-9409-40DE-9F90-CD6AA5D77FA9}" dt="2024-04-10T10:34:22.453" v="1051" actId="403"/>
        <pc:sldMkLst>
          <pc:docMk/>
          <pc:sldMk cId="1605638702" sldId="2147480504"/>
        </pc:sldMkLst>
        <pc:spChg chg="mod">
          <ac:chgData name="Yoel Kortick" userId="167978f5-7f40-4909-85d5-d4149554ad4e" providerId="ADAL" clId="{460992D2-9409-40DE-9F90-CD6AA5D77FA9}" dt="2024-04-10T10:34:22.453" v="1051" actId="403"/>
          <ac:spMkLst>
            <pc:docMk/>
            <pc:sldMk cId="1605638702" sldId="2147480504"/>
            <ac:spMk id="12" creationId="{BE010C5A-01ED-48B3-7D28-74BE64D00451}"/>
          </ac:spMkLst>
        </pc:spChg>
      </pc:sldChg>
      <pc:sldChg chg="addSp delSp modSp add mod">
        <pc:chgData name="Yoel Kortick" userId="167978f5-7f40-4909-85d5-d4149554ad4e" providerId="ADAL" clId="{460992D2-9409-40DE-9F90-CD6AA5D77FA9}" dt="2024-04-10T10:42:50.279" v="1161" actId="208"/>
        <pc:sldMkLst>
          <pc:docMk/>
          <pc:sldMk cId="24503655" sldId="2147480505"/>
        </pc:sldMkLst>
        <pc:spChg chg="add mod">
          <ac:chgData name="Yoel Kortick" userId="167978f5-7f40-4909-85d5-d4149554ad4e" providerId="ADAL" clId="{460992D2-9409-40DE-9F90-CD6AA5D77FA9}" dt="2024-04-10T10:42:35.670" v="1120" actId="1035"/>
          <ac:spMkLst>
            <pc:docMk/>
            <pc:sldMk cId="24503655" sldId="2147480505"/>
            <ac:spMk id="6" creationId="{1FE82E00-1ACF-B34B-C8E0-915B28A08D3A}"/>
          </ac:spMkLst>
        </pc:spChg>
        <pc:spChg chg="add mod">
          <ac:chgData name="Yoel Kortick" userId="167978f5-7f40-4909-85d5-d4149554ad4e" providerId="ADAL" clId="{460992D2-9409-40DE-9F90-CD6AA5D77FA9}" dt="2024-04-10T10:42:48.361" v="1160" actId="14100"/>
          <ac:spMkLst>
            <pc:docMk/>
            <pc:sldMk cId="24503655" sldId="2147480505"/>
            <ac:spMk id="9" creationId="{673B6E4D-63F2-C93F-923F-A43FA9930064}"/>
          </ac:spMkLst>
        </pc:spChg>
        <pc:spChg chg="del">
          <ac:chgData name="Yoel Kortick" userId="167978f5-7f40-4909-85d5-d4149554ad4e" providerId="ADAL" clId="{460992D2-9409-40DE-9F90-CD6AA5D77FA9}" dt="2024-04-10T10:41:50.711" v="1054" actId="478"/>
          <ac:spMkLst>
            <pc:docMk/>
            <pc:sldMk cId="24503655" sldId="2147480505"/>
            <ac:spMk id="12" creationId="{23E76070-26F1-FCCE-B212-71F6F922E578}"/>
          </ac:spMkLst>
        </pc:spChg>
        <pc:picChg chg="add mod">
          <ac:chgData name="Yoel Kortick" userId="167978f5-7f40-4909-85d5-d4149554ad4e" providerId="ADAL" clId="{460992D2-9409-40DE-9F90-CD6AA5D77FA9}" dt="2024-04-10T10:42:35.670" v="1120" actId="1035"/>
          <ac:picMkLst>
            <pc:docMk/>
            <pc:sldMk cId="24503655" sldId="2147480505"/>
            <ac:picMk id="5" creationId="{7F80DAAF-8038-CB2F-86A7-A60EB7F2086B}"/>
          </ac:picMkLst>
        </pc:picChg>
        <pc:picChg chg="add mod">
          <ac:chgData name="Yoel Kortick" userId="167978f5-7f40-4909-85d5-d4149554ad4e" providerId="ADAL" clId="{460992D2-9409-40DE-9F90-CD6AA5D77FA9}" dt="2024-04-10T10:42:50.279" v="1161" actId="208"/>
          <ac:picMkLst>
            <pc:docMk/>
            <pc:sldMk cId="24503655" sldId="2147480505"/>
            <ac:picMk id="8" creationId="{6BAE9C51-0764-4E14-8876-26A041A656EB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6:50.282" v="1297" actId="11529"/>
        <pc:sldMkLst>
          <pc:docMk/>
          <pc:sldMk cId="1046662401" sldId="2147480506"/>
        </pc:sldMkLst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6" creationId="{3CFF7081-96EB-01C3-BBFF-1CA3B6C275BD}"/>
          </ac:spMkLst>
        </pc:spChg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9" creationId="{E5200D1E-9D08-0797-358A-3AAF913BDFCC}"/>
          </ac:spMkLst>
        </pc:spChg>
        <pc:spChg chg="add mod">
          <ac:chgData name="Yoel Kortick" userId="167978f5-7f40-4909-85d5-d4149554ad4e" providerId="ADAL" clId="{460992D2-9409-40DE-9F90-CD6AA5D77FA9}" dt="2024-04-10T10:46:38.818" v="1294" actId="1076"/>
          <ac:spMkLst>
            <pc:docMk/>
            <pc:sldMk cId="1046662401" sldId="2147480506"/>
            <ac:spMk id="10" creationId="{A31392E5-71C8-9BD7-C1F1-B710FC163C13}"/>
          </ac:spMkLst>
        </pc:spChg>
        <pc:spChg chg="add">
          <ac:chgData name="Yoel Kortick" userId="167978f5-7f40-4909-85d5-d4149554ad4e" providerId="ADAL" clId="{460992D2-9409-40DE-9F90-CD6AA5D77FA9}" dt="2024-04-10T10:46:50.282" v="1297" actId="11529"/>
          <ac:spMkLst>
            <pc:docMk/>
            <pc:sldMk cId="1046662401" sldId="2147480506"/>
            <ac:spMk id="13" creationId="{F2601071-2D73-EA9A-EF6E-C6320D056AE5}"/>
          </ac:spMkLst>
        </pc:sp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5" creationId="{E6EBF383-30C4-8ED3-896D-C8EF0E4D8F64}"/>
          </ac:picMkLst>
        </pc:picChg>
        <pc:picChg chg="add mod">
          <ac:chgData name="Yoel Kortick" userId="167978f5-7f40-4909-85d5-d4149554ad4e" providerId="ADAL" clId="{460992D2-9409-40DE-9F90-CD6AA5D77FA9}" dt="2024-04-10T10:45:41.732" v="1177" actId="208"/>
          <ac:picMkLst>
            <pc:docMk/>
            <pc:sldMk cId="1046662401" sldId="2147480506"/>
            <ac:picMk id="7" creationId="{3F21BD72-109B-2248-5E67-5F32A15B829F}"/>
          </ac:picMkLst>
        </pc:pic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8" creationId="{DEB84B87-0306-5545-6D17-36B3C7EA210C}"/>
          </ac:picMkLst>
        </pc:picChg>
        <pc:cxnChg chg="add mod">
          <ac:chgData name="Yoel Kortick" userId="167978f5-7f40-4909-85d5-d4149554ad4e" providerId="ADAL" clId="{460992D2-9409-40DE-9F90-CD6AA5D77FA9}" dt="2024-04-10T10:46:42.866" v="1296" actId="14100"/>
          <ac:cxnSpMkLst>
            <pc:docMk/>
            <pc:sldMk cId="1046662401" sldId="2147480506"/>
            <ac:cxnSpMk id="11" creationId="{D9EB9FD0-4F89-0070-A90A-4B446F0D29FF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0:53:02.868" v="1669" actId="403"/>
        <pc:sldMkLst>
          <pc:docMk/>
          <pc:sldMk cId="521977575" sldId="2147480507"/>
        </pc:sldMkLst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6" creationId="{169CEACD-8989-718C-28A5-CF992986D23E}"/>
          </ac:spMkLst>
        </pc:spChg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7" creationId="{DAD943F0-5BB2-A39A-C8A8-B4E8A4456D1A}"/>
          </ac:spMkLst>
        </pc:spChg>
        <pc:spChg chg="mod">
          <ac:chgData name="Yoel Kortick" userId="167978f5-7f40-4909-85d5-d4149554ad4e" providerId="ADAL" clId="{460992D2-9409-40DE-9F90-CD6AA5D77FA9}" dt="2024-04-10T10:53:02.868" v="1669" actId="403"/>
          <ac:spMkLst>
            <pc:docMk/>
            <pc:sldMk cId="521977575" sldId="2147480507"/>
            <ac:spMk id="12" creationId="{1FC0411B-4F85-301C-AD17-64702720B3E3}"/>
          </ac:spMkLst>
        </pc:spChg>
        <pc:picChg chg="add del mod">
          <ac:chgData name="Yoel Kortick" userId="167978f5-7f40-4909-85d5-d4149554ad4e" providerId="ADAL" clId="{460992D2-9409-40DE-9F90-CD6AA5D77FA9}" dt="2024-04-10T10:52:09.006" v="1641" actId="478"/>
          <ac:picMkLst>
            <pc:docMk/>
            <pc:sldMk cId="521977575" sldId="2147480507"/>
            <ac:picMk id="5" creationId="{EE3E047E-C0DB-F0C7-024A-7B5D129D0174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03:09.807" v="1895" actId="208"/>
        <pc:sldMkLst>
          <pc:docMk/>
          <pc:sldMk cId="1604814772" sldId="2147480508"/>
        </pc:sldMkLst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6" creationId="{E79904FA-F604-6C15-36B4-F0D0E1F5A824}"/>
          </ac:spMkLst>
        </pc:spChg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7" creationId="{F70FBBCB-134D-C69D-2498-E5B7C7F787CE}"/>
          </ac:spMkLst>
        </pc:spChg>
        <pc:spChg chg="add 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9" creationId="{66BD0D7B-78CE-2E74-60BF-F14AD07C9FDB}"/>
          </ac:spMkLst>
        </pc:spChg>
        <pc:spChg chg="del mod">
          <ac:chgData name="Yoel Kortick" userId="167978f5-7f40-4909-85d5-d4149554ad4e" providerId="ADAL" clId="{460992D2-9409-40DE-9F90-CD6AA5D77FA9}" dt="2024-04-10T10:50:39.610" v="1610" actId="478"/>
          <ac:spMkLst>
            <pc:docMk/>
            <pc:sldMk cId="1604814772" sldId="2147480508"/>
            <ac:spMk id="12" creationId="{7332C5AE-6AF8-94E1-24C7-183320DBBC9E}"/>
          </ac:spMkLst>
        </pc:spChg>
        <pc:spChg chg="add mod">
          <ac:chgData name="Yoel Kortick" userId="167978f5-7f40-4909-85d5-d4149554ad4e" providerId="ADAL" clId="{460992D2-9409-40DE-9F90-CD6AA5D77FA9}" dt="2024-04-10T10:53:28.260" v="1670"/>
          <ac:spMkLst>
            <pc:docMk/>
            <pc:sldMk cId="1604814772" sldId="2147480508"/>
            <ac:spMk id="14" creationId="{CBCD259F-2B79-985E-41EC-CFE7701FA21B}"/>
          </ac:spMkLst>
        </pc:spChg>
        <pc:picChg chg="del">
          <ac:chgData name="Yoel Kortick" userId="167978f5-7f40-4909-85d5-d4149554ad4e" providerId="ADAL" clId="{460992D2-9409-40DE-9F90-CD6AA5D77FA9}" dt="2024-04-10T10:49:25.708" v="1504" actId="478"/>
          <ac:picMkLst>
            <pc:docMk/>
            <pc:sldMk cId="1604814772" sldId="2147480508"/>
            <ac:picMk id="5" creationId="{8C0BD334-710B-4630-661F-277246861D93}"/>
          </ac:picMkLst>
        </pc:picChg>
        <pc:picChg chg="add del mod ord">
          <ac:chgData name="Yoel Kortick" userId="167978f5-7f40-4909-85d5-d4149554ad4e" providerId="ADAL" clId="{460992D2-9409-40DE-9F90-CD6AA5D77FA9}" dt="2024-04-10T11:03:00.907" v="1883" actId="478"/>
          <ac:picMkLst>
            <pc:docMk/>
            <pc:sldMk cId="1604814772" sldId="2147480508"/>
            <ac:picMk id="8" creationId="{1DE85059-7352-934D-E0F4-9881C9ACA84E}"/>
          </ac:picMkLst>
        </pc:picChg>
        <pc:picChg chg="add mod ord">
          <ac:chgData name="Yoel Kortick" userId="167978f5-7f40-4909-85d5-d4149554ad4e" providerId="ADAL" clId="{460992D2-9409-40DE-9F90-CD6AA5D77FA9}" dt="2024-04-10T11:03:09.807" v="1895" actId="208"/>
          <ac:picMkLst>
            <pc:docMk/>
            <pc:sldMk cId="1604814772" sldId="2147480508"/>
            <ac:picMk id="16" creationId="{A6811600-81FD-CAA5-0D51-F3AF1271D361}"/>
          </ac:picMkLst>
        </pc:picChg>
        <pc:cxnChg chg="add mod">
          <ac:chgData name="Yoel Kortick" userId="167978f5-7f40-4909-85d5-d4149554ad4e" providerId="ADAL" clId="{460992D2-9409-40DE-9F90-CD6AA5D77FA9}" dt="2024-04-10T10:50:45.214" v="1621" actId="1035"/>
          <ac:cxnSpMkLst>
            <pc:docMk/>
            <pc:sldMk cId="1604814772" sldId="2147480508"/>
            <ac:cxnSpMk id="10" creationId="{4868F633-F92B-C119-8B2C-E10D9389615C}"/>
          </ac:cxnSpMkLst>
        </pc:cxnChg>
        <pc:cxnChg chg="add mod">
          <ac:chgData name="Yoel Kortick" userId="167978f5-7f40-4909-85d5-d4149554ad4e" providerId="ADAL" clId="{460992D2-9409-40DE-9F90-CD6AA5D77FA9}" dt="2024-04-10T10:53:28.260" v="1670"/>
          <ac:cxnSpMkLst>
            <pc:docMk/>
            <pc:sldMk cId="1604814772" sldId="2147480508"/>
            <ac:cxnSpMk id="13" creationId="{CFC020A8-A230-0D1F-BEC0-CA804B57A3A1}"/>
          </ac:cxnSpMkLst>
        </pc:cxnChg>
      </pc:sldChg>
      <pc:sldChg chg="addSp modSp add del mod">
        <pc:chgData name="Yoel Kortick" userId="167978f5-7f40-4909-85d5-d4149554ad4e" providerId="ADAL" clId="{460992D2-9409-40DE-9F90-CD6AA5D77FA9}" dt="2024-04-10T10:53:33.020" v="1671" actId="47"/>
        <pc:sldMkLst>
          <pc:docMk/>
          <pc:sldMk cId="3636451279" sldId="2147480509"/>
        </pc:sldMkLst>
        <pc:spChg chg="add mod">
          <ac:chgData name="Yoel Kortick" userId="167978f5-7f40-4909-85d5-d4149554ad4e" providerId="ADAL" clId="{460992D2-9409-40DE-9F90-CD6AA5D77FA9}" dt="2024-04-10T10:51:18.649" v="1637" actId="14100"/>
          <ac:spMkLst>
            <pc:docMk/>
            <pc:sldMk cId="3636451279" sldId="2147480509"/>
            <ac:spMk id="2" creationId="{C892D672-F8DC-E58B-C69D-F033E68FA85D}"/>
          </ac:spMkLst>
        </pc:spChg>
        <pc:cxnChg chg="mod">
          <ac:chgData name="Yoel Kortick" userId="167978f5-7f40-4909-85d5-d4149554ad4e" providerId="ADAL" clId="{460992D2-9409-40DE-9F90-CD6AA5D77FA9}" dt="2024-04-10T10:51:23.812" v="1639" actId="14100"/>
          <ac:cxnSpMkLst>
            <pc:docMk/>
            <pc:sldMk cId="3636451279" sldId="2147480509"/>
            <ac:cxnSpMk id="10" creationId="{D670448B-FFEA-E422-8503-688099D44282}"/>
          </ac:cxnSpMkLst>
        </pc:cxnChg>
      </pc:sldChg>
      <pc:sldChg chg="delSp modSp add mod">
        <pc:chgData name="Yoel Kortick" userId="167978f5-7f40-4909-85d5-d4149554ad4e" providerId="ADAL" clId="{460992D2-9409-40DE-9F90-CD6AA5D77FA9}" dt="2024-04-10T10:52:20.734" v="1661" actId="1035"/>
        <pc:sldMkLst>
          <pc:docMk/>
          <pc:sldMk cId="1599072218" sldId="2147480510"/>
        </pc:sldMkLst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6" creationId="{5A04C6F4-CD2A-3297-69AC-AA0D48F5F397}"/>
          </ac:spMkLst>
        </pc:spChg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7" creationId="{5B39A43B-68D4-93B7-6235-3C2C6FBDAC07}"/>
          </ac:spMkLst>
        </pc:spChg>
        <pc:spChg chg="del">
          <ac:chgData name="Yoel Kortick" userId="167978f5-7f40-4909-85d5-d4149554ad4e" providerId="ADAL" clId="{460992D2-9409-40DE-9F90-CD6AA5D77FA9}" dt="2024-04-10T10:52:15.936" v="1642" actId="478"/>
          <ac:spMkLst>
            <pc:docMk/>
            <pc:sldMk cId="1599072218" sldId="2147480510"/>
            <ac:spMk id="12" creationId="{60808EC4-63CE-1AEA-93D7-E1ACD574AB46}"/>
          </ac:spMkLst>
        </pc:spChg>
        <pc:picChg chg="mod">
          <ac:chgData name="Yoel Kortick" userId="167978f5-7f40-4909-85d5-d4149554ad4e" providerId="ADAL" clId="{460992D2-9409-40DE-9F90-CD6AA5D77FA9}" dt="2024-04-10T10:52:20.734" v="1661" actId="1035"/>
          <ac:picMkLst>
            <pc:docMk/>
            <pc:sldMk cId="1599072218" sldId="2147480510"/>
            <ac:picMk id="5" creationId="{DF4F6328-5417-FB5A-4047-3D9C0939C06F}"/>
          </ac:picMkLst>
        </pc:picChg>
      </pc:sldChg>
      <pc:sldChg chg="addSp modSp add mod">
        <pc:chgData name="Yoel Kortick" userId="167978f5-7f40-4909-85d5-d4149554ad4e" providerId="ADAL" clId="{460992D2-9409-40DE-9F90-CD6AA5D77FA9}" dt="2024-04-10T10:55:56.840" v="1810" actId="313"/>
        <pc:sldMkLst>
          <pc:docMk/>
          <pc:sldMk cId="1728525342" sldId="2147480511"/>
        </pc:sldMkLst>
        <pc:spChg chg="add mod">
          <ac:chgData name="Yoel Kortick" userId="167978f5-7f40-4909-85d5-d4149554ad4e" providerId="ADAL" clId="{460992D2-9409-40DE-9F90-CD6AA5D77FA9}" dt="2024-04-10T10:54:45.283" v="1682" actId="1035"/>
          <ac:spMkLst>
            <pc:docMk/>
            <pc:sldMk cId="1728525342" sldId="2147480511"/>
            <ac:spMk id="6" creationId="{5213321F-74C6-BB7B-9730-C03438FD67CA}"/>
          </ac:spMkLst>
        </pc:spChg>
        <pc:spChg chg="add">
          <ac:chgData name="Yoel Kortick" userId="167978f5-7f40-4909-85d5-d4149554ad4e" providerId="ADAL" clId="{460992D2-9409-40DE-9F90-CD6AA5D77FA9}" dt="2024-04-10T10:54:49.655" v="1683" actId="11529"/>
          <ac:spMkLst>
            <pc:docMk/>
            <pc:sldMk cId="1728525342" sldId="2147480511"/>
            <ac:spMk id="7" creationId="{1246788E-5F41-45F9-08E8-CA1949C67747}"/>
          </ac:spMkLst>
        </pc:spChg>
        <pc:spChg chg="add mod">
          <ac:chgData name="Yoel Kortick" userId="167978f5-7f40-4909-85d5-d4149554ad4e" providerId="ADAL" clId="{460992D2-9409-40DE-9F90-CD6AA5D77FA9}" dt="2024-04-10T10:55:56.840" v="1810" actId="313"/>
          <ac:spMkLst>
            <pc:docMk/>
            <pc:sldMk cId="1728525342" sldId="2147480511"/>
            <ac:spMk id="10" creationId="{75F0B161-B02E-5F45-4FFE-80F2B869C100}"/>
          </ac:spMkLst>
        </pc:spChg>
        <pc:spChg chg="mod">
          <ac:chgData name="Yoel Kortick" userId="167978f5-7f40-4909-85d5-d4149554ad4e" providerId="ADAL" clId="{460992D2-9409-40DE-9F90-CD6AA5D77FA9}" dt="2024-04-10T10:55:31.868" v="1778" actId="33524"/>
          <ac:spMkLst>
            <pc:docMk/>
            <pc:sldMk cId="1728525342" sldId="2147480511"/>
            <ac:spMk id="12" creationId="{61638105-82CA-5AF6-90C5-C1ECF8480383}"/>
          </ac:spMkLst>
        </pc:spChg>
        <pc:picChg chg="add mod">
          <ac:chgData name="Yoel Kortick" userId="167978f5-7f40-4909-85d5-d4149554ad4e" providerId="ADAL" clId="{460992D2-9409-40DE-9F90-CD6AA5D77FA9}" dt="2024-04-10T10:54:37.839" v="1680" actId="208"/>
          <ac:picMkLst>
            <pc:docMk/>
            <pc:sldMk cId="1728525342" sldId="2147480511"/>
            <ac:picMk id="5" creationId="{65FFE474-38FF-2CB7-B20A-262F45355A5D}"/>
          </ac:picMkLst>
        </pc:picChg>
        <pc:picChg chg="add mod">
          <ac:chgData name="Yoel Kortick" userId="167978f5-7f40-4909-85d5-d4149554ad4e" providerId="ADAL" clId="{460992D2-9409-40DE-9F90-CD6AA5D77FA9}" dt="2024-04-10T10:55:09.396" v="1725" actId="208"/>
          <ac:picMkLst>
            <pc:docMk/>
            <pc:sldMk cId="1728525342" sldId="2147480511"/>
            <ac:picMk id="9" creationId="{15C3AE90-5AB7-AE64-734D-5D3C7F1A9BC3}"/>
          </ac:picMkLst>
        </pc:picChg>
        <pc:cxnChg chg="add mod">
          <ac:chgData name="Yoel Kortick" userId="167978f5-7f40-4909-85d5-d4149554ad4e" providerId="ADAL" clId="{460992D2-9409-40DE-9F90-CD6AA5D77FA9}" dt="2024-04-10T10:55:37.421" v="1779" actId="14100"/>
          <ac:cxnSpMkLst>
            <pc:docMk/>
            <pc:sldMk cId="1728525342" sldId="2147480511"/>
            <ac:cxnSpMk id="11" creationId="{9827A8A1-134A-169D-0189-426B4BC9B6AA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1:08:18.598" v="2131" actId="208"/>
        <pc:sldMkLst>
          <pc:docMk/>
          <pc:sldMk cId="3738545075" sldId="2147480512"/>
        </pc:sldMkLst>
        <pc:spChg chg="mod">
          <ac:chgData name="Yoel Kortick" userId="167978f5-7f40-4909-85d5-d4149554ad4e" providerId="ADAL" clId="{460992D2-9409-40DE-9F90-CD6AA5D77FA9}" dt="2024-04-10T11:08:05.411" v="2125" actId="1076"/>
          <ac:spMkLst>
            <pc:docMk/>
            <pc:sldMk cId="3738545075" sldId="2147480512"/>
            <ac:spMk id="10" creationId="{8DC4C5F8-5327-71C0-4BAA-FCCC5B4A17C5}"/>
          </ac:spMkLst>
        </pc:spChg>
        <pc:spChg chg="del">
          <ac:chgData name="Yoel Kortick" userId="167978f5-7f40-4909-85d5-d4149554ad4e" providerId="ADAL" clId="{460992D2-9409-40DE-9F90-CD6AA5D77FA9}" dt="2024-04-10T11:07:51.331" v="2121" actId="478"/>
          <ac:spMkLst>
            <pc:docMk/>
            <pc:sldMk cId="3738545075" sldId="2147480512"/>
            <ac:spMk id="13" creationId="{4BDCF6B0-B6D1-342A-DE7F-0EB85A21FE8E}"/>
          </ac:spMkLst>
        </pc:spChg>
        <pc:picChg chg="add mod ord">
          <ac:chgData name="Yoel Kortick" userId="167978f5-7f40-4909-85d5-d4149554ad4e" providerId="ADAL" clId="{460992D2-9409-40DE-9F90-CD6AA5D77FA9}" dt="2024-04-10T11:08:18.598" v="2131" actId="208"/>
          <ac:picMkLst>
            <pc:docMk/>
            <pc:sldMk cId="3738545075" sldId="2147480512"/>
            <ac:picMk id="5" creationId="{AA820248-904C-633C-66D4-BF659FB68C44}"/>
          </ac:picMkLst>
        </pc:picChg>
        <pc:picChg chg="del">
          <ac:chgData name="Yoel Kortick" userId="167978f5-7f40-4909-85d5-d4149554ad4e" providerId="ADAL" clId="{460992D2-9409-40DE-9F90-CD6AA5D77FA9}" dt="2024-04-10T11:06:37.405" v="1898" actId="478"/>
          <ac:picMkLst>
            <pc:docMk/>
            <pc:sldMk cId="3738545075" sldId="2147480512"/>
            <ac:picMk id="7" creationId="{E4C6EFAB-C403-1B65-A666-4F85C77705E7}"/>
          </ac:picMkLst>
        </pc:picChg>
        <pc:cxnChg chg="add mod">
          <ac:chgData name="Yoel Kortick" userId="167978f5-7f40-4909-85d5-d4149554ad4e" providerId="ADAL" clId="{460992D2-9409-40DE-9F90-CD6AA5D77FA9}" dt="2024-04-10T11:08:15.979" v="2130" actId="571"/>
          <ac:cxnSpMkLst>
            <pc:docMk/>
            <pc:sldMk cId="3738545075" sldId="2147480512"/>
            <ac:cxnSpMk id="9" creationId="{B80FB0A8-B8E0-340D-5E5F-E6209AD385A0}"/>
          </ac:cxnSpMkLst>
        </pc:cxnChg>
        <pc:cxnChg chg="mod">
          <ac:chgData name="Yoel Kortick" userId="167978f5-7f40-4909-85d5-d4149554ad4e" providerId="ADAL" clId="{460992D2-9409-40DE-9F90-CD6AA5D77FA9}" dt="2024-04-10T11:08:13.920" v="2129" actId="14100"/>
          <ac:cxnSpMkLst>
            <pc:docMk/>
            <pc:sldMk cId="3738545075" sldId="2147480512"/>
            <ac:cxnSpMk id="11" creationId="{F00C574A-83D0-633B-FF0C-05CB91E0C107}"/>
          </ac:cxnSpMkLst>
        </pc:cxnChg>
      </pc:sldChg>
      <pc:sldChg chg="delSp modSp add del mod">
        <pc:chgData name="Yoel Kortick" userId="167978f5-7f40-4909-85d5-d4149554ad4e" providerId="ADAL" clId="{460992D2-9409-40DE-9F90-CD6AA5D77FA9}" dt="2024-04-10T11:29:24.010" v="2467" actId="47"/>
        <pc:sldMkLst>
          <pc:docMk/>
          <pc:sldMk cId="4005350448" sldId="2147480513"/>
        </pc:sldMkLst>
        <pc:spChg chg="mod">
          <ac:chgData name="Yoel Kortick" userId="167978f5-7f40-4909-85d5-d4149554ad4e" providerId="ADAL" clId="{460992D2-9409-40DE-9F90-CD6AA5D77FA9}" dt="2024-04-10T11:15:48.182" v="2410" actId="20577"/>
          <ac:spMkLst>
            <pc:docMk/>
            <pc:sldMk cId="4005350448" sldId="2147480513"/>
            <ac:spMk id="5" creationId="{649B874C-8671-5D4D-6A42-B6F9477BB0AB}"/>
          </ac:spMkLst>
        </pc:spChg>
        <pc:picChg chg="del">
          <ac:chgData name="Yoel Kortick" userId="167978f5-7f40-4909-85d5-d4149554ad4e" providerId="ADAL" clId="{460992D2-9409-40DE-9F90-CD6AA5D77FA9}" dt="2024-04-10T11:15:44.875" v="2409" actId="478"/>
          <ac:picMkLst>
            <pc:docMk/>
            <pc:sldMk cId="4005350448" sldId="2147480513"/>
            <ac:picMk id="6" creationId="{EBA4A0F8-CD90-D5F0-8D3C-3303DA87906E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16:56.955" v="2450" actId="208"/>
        <pc:sldMkLst>
          <pc:docMk/>
          <pc:sldMk cId="2601371391" sldId="2147480514"/>
        </pc:sldMkLst>
        <pc:spChg chg="del">
          <ac:chgData name="Yoel Kortick" userId="167978f5-7f40-4909-85d5-d4149554ad4e" providerId="ADAL" clId="{460992D2-9409-40DE-9F90-CD6AA5D77FA9}" dt="2024-04-10T11:16:09.568" v="2412" actId="478"/>
          <ac:spMkLst>
            <pc:docMk/>
            <pc:sldMk cId="2601371391" sldId="2147480514"/>
            <ac:spMk id="5" creationId="{3E420AFA-B9A2-7732-AB24-FC23FE5E18AF}"/>
          </ac:spMkLst>
        </pc:spChg>
        <pc:spChg chg="add del mod">
          <ac:chgData name="Yoel Kortick" userId="167978f5-7f40-4909-85d5-d4149554ad4e" providerId="ADAL" clId="{460992D2-9409-40DE-9F90-CD6AA5D77FA9}" dt="2024-04-10T11:16:10.938" v="2413" actId="478"/>
          <ac:spMkLst>
            <pc:docMk/>
            <pc:sldMk cId="2601371391" sldId="2147480514"/>
            <ac:spMk id="6" creationId="{2318F1EF-1628-0AC2-5E00-0965454A7D25}"/>
          </ac:spMkLst>
        </pc:spChg>
        <pc:spChg chg="del">
          <ac:chgData name="Yoel Kortick" userId="167978f5-7f40-4909-85d5-d4149554ad4e" providerId="ADAL" clId="{460992D2-9409-40DE-9F90-CD6AA5D77FA9}" dt="2024-04-10T11:16:12.002" v="2414" actId="478"/>
          <ac:spMkLst>
            <pc:docMk/>
            <pc:sldMk cId="2601371391" sldId="2147480514"/>
            <ac:spMk id="7" creationId="{DB3DD051-9A13-8A4E-43C7-CEBA6D68C3AA}"/>
          </ac:spMkLst>
        </pc:spChg>
        <pc:spChg chg="del">
          <ac:chgData name="Yoel Kortick" userId="167978f5-7f40-4909-85d5-d4149554ad4e" providerId="ADAL" clId="{460992D2-9409-40DE-9F90-CD6AA5D77FA9}" dt="2024-04-10T11:16:13.744" v="2416" actId="478"/>
          <ac:spMkLst>
            <pc:docMk/>
            <pc:sldMk cId="2601371391" sldId="2147480514"/>
            <ac:spMk id="9" creationId="{B77AB2CA-45CC-0D5C-1347-CA14327E3539}"/>
          </ac:spMkLst>
        </pc:spChg>
        <pc:spChg chg="add mod">
          <ac:chgData name="Yoel Kortick" userId="167978f5-7f40-4909-85d5-d4149554ad4e" providerId="ADAL" clId="{460992D2-9409-40DE-9F90-CD6AA5D77FA9}" dt="2024-04-10T11:16:47.556" v="2449" actId="13926"/>
          <ac:spMkLst>
            <pc:docMk/>
            <pc:sldMk cId="2601371391" sldId="2147480514"/>
            <ac:spMk id="12" creationId="{7B8102D3-1AF5-A553-E32B-8F6748976A7E}"/>
          </ac:spMkLst>
        </pc:spChg>
        <pc:picChg chg="add mod">
          <ac:chgData name="Yoel Kortick" userId="167978f5-7f40-4909-85d5-d4149554ad4e" providerId="ADAL" clId="{460992D2-9409-40DE-9F90-CD6AA5D77FA9}" dt="2024-04-10T11:16:56.955" v="2450" actId="208"/>
          <ac:picMkLst>
            <pc:docMk/>
            <pc:sldMk cId="2601371391" sldId="2147480514"/>
            <ac:picMk id="11" creationId="{24396015-F878-0C49-BDE4-20AC00B77FAC}"/>
          </ac:picMkLst>
        </pc:picChg>
        <pc:cxnChg chg="del">
          <ac:chgData name="Yoel Kortick" userId="167978f5-7f40-4909-85d5-d4149554ad4e" providerId="ADAL" clId="{460992D2-9409-40DE-9F90-CD6AA5D77FA9}" dt="2024-04-10T11:16:12.651" v="2415" actId="478"/>
          <ac:cxnSpMkLst>
            <pc:docMk/>
            <pc:sldMk cId="2601371391" sldId="2147480514"/>
            <ac:cxnSpMk id="10" creationId="{8A12DD41-35C8-6F50-E342-6D0B5DA0174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1999784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or two line 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493330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920844"/>
            <a:ext cx="12211246" cy="956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181" y="6200827"/>
            <a:ext cx="5169036" cy="38776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0" name="Straight Connector 89"/>
          <p:cNvCxnSpPr/>
          <p:nvPr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4144E-FC31-40FC-6B0F-9BCC8B536C31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26342D-E016-C9EA-A1D0-6F2C86EA9143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965C129-0B01-93F9-5947-48F2895E6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978193" cy="6858000"/>
          </a:xfrm>
          <a:prstGeom prst="rect">
            <a:avLst/>
          </a:prstGeom>
          <a:gradFill flip="none" rotWithShape="1">
            <a:gsLst>
              <a:gs pos="26000">
                <a:schemeClr val="bg1">
                  <a:lumMod val="85000"/>
                </a:schemeClr>
              </a:gs>
              <a:gs pos="100000">
                <a:srgbClr val="6C95E9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174556"/>
            <a:ext cx="3990535" cy="1695157"/>
          </a:xfrm>
          <a:prstGeom prst="rect">
            <a:avLst/>
          </a:prstGeom>
          <a:solidFill>
            <a:srgbClr val="54408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utoShape 3"/>
          <p:cNvSpPr>
            <a:spLocks noChangeAspect="1" noChangeArrowheads="1" noTextEdit="1"/>
          </p:cNvSpPr>
          <p:nvPr userDrawn="1"/>
        </p:nvSpPr>
        <p:spPr bwMode="auto">
          <a:xfrm>
            <a:off x="212285" y="5139338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 userDrawn="1"/>
        </p:nvSpPr>
        <p:spPr bwMode="auto">
          <a:xfrm>
            <a:off x="212285" y="5136163"/>
            <a:ext cx="968375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 userDrawn="1"/>
        </p:nvSpPr>
        <p:spPr bwMode="auto">
          <a:xfrm rot="10800000">
            <a:off x="688535" y="5512386"/>
            <a:ext cx="468312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977344" y="188137"/>
            <a:ext cx="2389352" cy="238935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5270" y="1083213"/>
            <a:ext cx="6848522" cy="49697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26610" y="3108959"/>
            <a:ext cx="3851584" cy="2210073"/>
          </a:xfrm>
          <a:prstGeom prst="rect">
            <a:avLst/>
          </a:prstGeom>
          <a:blipFill dpi="0" rotWithShape="1">
            <a:blip r:embed="rId3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24B0-3D3D-795F-2B2C-827807BF6CD2}"/>
              </a:ext>
            </a:extLst>
          </p:cNvPr>
          <p:cNvSpPr txBox="1">
            <a:spLocks/>
          </p:cNvSpPr>
          <p:nvPr userDrawn="1"/>
        </p:nvSpPr>
        <p:spPr>
          <a:xfrm>
            <a:off x="778558" y="592716"/>
            <a:ext cx="2717677" cy="100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2">
                    <a:lumMod val="75000"/>
                  </a:schemeClr>
                </a:solidFill>
              </a:rPr>
              <a:t>Agenda</a:t>
            </a:r>
            <a:endParaRPr lang="en-GB" sz="54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09C6-FA39-EB40-2667-17DE608ACC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0" y="-7"/>
            <a:ext cx="12206286" cy="6858006"/>
          </a:xfrm>
          <a:prstGeom prst="rect">
            <a:avLst/>
          </a:prstGeom>
          <a:gradFill>
            <a:gsLst>
              <a:gs pos="98000">
                <a:schemeClr val="bg2">
                  <a:lumMod val="75000"/>
                </a:schemeClr>
              </a:gs>
              <a:gs pos="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 userDrawn="1"/>
        </p:nvSpPr>
        <p:spPr>
          <a:xfrm>
            <a:off x="5502729" y="1544087"/>
            <a:ext cx="6747769" cy="394821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7164" y="5660885"/>
            <a:ext cx="2234836" cy="20237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23324">
            <a:off x="9676188" y="5893072"/>
            <a:ext cx="2046549" cy="195585"/>
          </a:xfrm>
          <a:prstGeom prst="rect">
            <a:avLst/>
          </a:prstGeom>
        </p:spPr>
      </p:pic>
      <p:sp>
        <p:nvSpPr>
          <p:cNvPr id="91" name="Rectangle 90"/>
          <p:cNvSpPr/>
          <p:nvPr userDrawn="1"/>
        </p:nvSpPr>
        <p:spPr>
          <a:xfrm>
            <a:off x="-1" y="-8"/>
            <a:ext cx="9418783" cy="6854781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60000"/>
                  <a:lumOff val="40000"/>
                  <a:alpha val="0"/>
                </a:schemeClr>
              </a:gs>
              <a:gs pos="89000">
                <a:srgbClr val="9D80DD">
                  <a:alpha val="52000"/>
                </a:srgbClr>
              </a:gs>
              <a:gs pos="72000">
                <a:srgbClr val="9D80DD"/>
              </a:gs>
              <a:gs pos="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351" y="5084496"/>
            <a:ext cx="1599432" cy="1079087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57" y="2671337"/>
            <a:ext cx="6089387" cy="163940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or two line</a:t>
            </a:r>
          </a:p>
        </p:txBody>
      </p: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01F21-1C6C-8EC2-68D6-714DC84B6D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348965"/>
            <a:ext cx="12211246" cy="1528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5169036" cy="13460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z="6600" b="1">
                <a:solidFill>
                  <a:schemeClr val="bg2">
                    <a:lumMod val="75000"/>
                  </a:schemeClr>
                </a:solidFill>
              </a:rPr>
              <a:t>Thank You.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131282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 Surname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397413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forename.surname@clarivate.com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692081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+000 0000 0000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75617" y="5547023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  <a:buFontTx/>
              <a:buNone/>
            </a:pPr>
            <a:r>
              <a:rPr lang="en-US" sz="900" kern="1200" noProof="0"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err="1"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latin typeface="+mj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900" noProof="0"/>
              <a:t>Clarivate and its logo, as well as all other trademarks used herein are trademarks of their respective owners and used under license.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F12E7-7124-3E63-61E2-2D97B56AC0D6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A3390-5419-CED8-A0D4-6C7997213711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90791F1-C485-D899-5EF4-0F1841AF1A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1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E842BE-8874-E2E5-4E32-0EC0FCA2A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1" y="6313450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  <p:sldLayoutId id="2147484715" r:id="rId33"/>
    <p:sldLayoutId id="2147484716" r:id="rId34"/>
    <p:sldLayoutId id="2147484717" r:id="rId35"/>
    <p:sldLayoutId id="214748471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BBB98F-7179-869A-9BA5-4A77672F3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6306179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2" y="1999783"/>
            <a:ext cx="5169036" cy="2263991"/>
          </a:xfrm>
        </p:spPr>
        <p:txBody>
          <a:bodyPr/>
          <a:lstStyle/>
          <a:p>
            <a:r>
              <a:rPr lang="en-US" sz="4000" dirty="0"/>
              <a:t>How to use the SUBSTRING function to separate out part of a column in an Alma analytics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22181" y="6200827"/>
            <a:ext cx="5169036" cy="387764"/>
          </a:xfrm>
        </p:spPr>
        <p:txBody>
          <a:bodyPr/>
          <a:lstStyle/>
          <a:p>
            <a:r>
              <a:rPr lang="en-US" dirty="0"/>
              <a:t>Yoel Kortick  |  Sept.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4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7"/>
            <a:ext cx="11326664" cy="70213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Then we will choose “Insert Function”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DCDD3-942F-5AF7-9666-2CC20FD0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61" y="1975856"/>
            <a:ext cx="6039497" cy="4031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4FA679-D61D-0D3D-9FE9-20C854C4DE76}"/>
              </a:ext>
            </a:extLst>
          </p:cNvPr>
          <p:cNvSpPr/>
          <p:nvPr/>
        </p:nvSpPr>
        <p:spPr>
          <a:xfrm>
            <a:off x="4944862" y="5246703"/>
            <a:ext cx="381740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8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410099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Under the “String” section we will choose “Substring”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40905-4243-9FFB-816A-F01F0E58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94" y="1875269"/>
            <a:ext cx="4638675" cy="4314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207C82-65A7-227C-EEF6-3F80B85F28E6}"/>
              </a:ext>
            </a:extLst>
          </p:cNvPr>
          <p:cNvSpPr/>
          <p:nvPr/>
        </p:nvSpPr>
        <p:spPr>
          <a:xfrm>
            <a:off x="4935984" y="2840854"/>
            <a:ext cx="816746" cy="266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0BBD73-CA1E-806F-3561-841C6C14D2F6}"/>
              </a:ext>
            </a:extLst>
          </p:cNvPr>
          <p:cNvSpPr/>
          <p:nvPr/>
        </p:nvSpPr>
        <p:spPr>
          <a:xfrm>
            <a:off x="7608163" y="5885895"/>
            <a:ext cx="301841" cy="304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3CE23-914F-A6E8-6270-99D87BA3AFD0}"/>
              </a:ext>
            </a:extLst>
          </p:cNvPr>
          <p:cNvSpPr txBox="1"/>
          <p:nvPr/>
        </p:nvSpPr>
        <p:spPr>
          <a:xfrm>
            <a:off x="8905951" y="3935012"/>
            <a:ext cx="224681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can already see an example of what the syntax should be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CE69DD-FDB2-17DA-C2C5-80ACAD858B31}"/>
              </a:ext>
            </a:extLst>
          </p:cNvPr>
          <p:cNvCxnSpPr/>
          <p:nvPr/>
        </p:nvCxnSpPr>
        <p:spPr bwMode="auto">
          <a:xfrm flipH="1">
            <a:off x="7049434" y="4256035"/>
            <a:ext cx="17765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1669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7"/>
            <a:ext cx="11326664" cy="96847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we see that we have: SUBSTRING("Loan </a:t>
            </a:r>
            <a:r>
              <a:rPr lang="en-US" dirty="0" err="1"/>
              <a:t>Date"."Loan</a:t>
            </a:r>
            <a:r>
              <a:rPr lang="en-US" dirty="0"/>
              <a:t> Time" FROM </a:t>
            </a:r>
            <a:r>
              <a:rPr lang="en-US" dirty="0" err="1"/>
              <a:t>startPos</a:t>
            </a:r>
            <a:r>
              <a:rPr lang="en-US" dirty="0"/>
              <a:t> FOR length)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574BB-788C-27B2-7FB9-19923DE2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103" y="2084856"/>
            <a:ext cx="6206231" cy="4101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E4DB7-04C6-B0FC-EFC6-7AA7C6B27A0F}"/>
              </a:ext>
            </a:extLst>
          </p:cNvPr>
          <p:cNvSpPr/>
          <p:nvPr/>
        </p:nvSpPr>
        <p:spPr>
          <a:xfrm>
            <a:off x="4971495" y="3719744"/>
            <a:ext cx="2938509" cy="310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1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F9C4C6-589C-1306-620D-6FCA7FC40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87" y="2017248"/>
            <a:ext cx="6505251" cy="4331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 it to SUBSTRING("Loan </a:t>
            </a:r>
            <a:r>
              <a:rPr lang="en-US" dirty="0" err="1"/>
              <a:t>Date"."Loan</a:t>
            </a:r>
            <a:r>
              <a:rPr lang="en-US" dirty="0"/>
              <a:t> Time" FROM 0 FOR 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FC155-A577-76B5-593D-7EFC625E8994}"/>
              </a:ext>
            </a:extLst>
          </p:cNvPr>
          <p:cNvSpPr/>
          <p:nvPr/>
        </p:nvSpPr>
        <p:spPr>
          <a:xfrm>
            <a:off x="4801456" y="3801652"/>
            <a:ext cx="2460478" cy="2376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03712-DC04-FAF5-5D62-A986C0E7BE62}"/>
              </a:ext>
            </a:extLst>
          </p:cNvPr>
          <p:cNvSpPr txBox="1"/>
          <p:nvPr/>
        </p:nvSpPr>
        <p:spPr>
          <a:xfrm>
            <a:off x="8476603" y="2761624"/>
            <a:ext cx="2436285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also changed the column header from “Loan Time” to “Loan Hour”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404E70-3CC4-1DC6-7983-B9A4E4A46BD2}"/>
              </a:ext>
            </a:extLst>
          </p:cNvPr>
          <p:cNvCxnSpPr>
            <a:cxnSpLocks/>
          </p:cNvCxnSpPr>
          <p:nvPr/>
        </p:nvCxnSpPr>
        <p:spPr bwMode="auto">
          <a:xfrm flipH="1">
            <a:off x="5420072" y="3185228"/>
            <a:ext cx="305653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1A349F-1C35-96E8-90D9-1FE023253618}"/>
              </a:ext>
            </a:extLst>
          </p:cNvPr>
          <p:cNvSpPr txBox="1"/>
          <p:nvPr/>
        </p:nvSpPr>
        <p:spPr>
          <a:xfrm>
            <a:off x="8482690" y="4138197"/>
            <a:ext cx="214230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SUBSTRING syntax to get the “Loan Hour”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B27A40-DCF2-073A-653D-CB2C3459EA9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26741" y="3915045"/>
            <a:ext cx="1149862" cy="4794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0681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3" y="1179926"/>
            <a:ext cx="11358497" cy="1669806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syntax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SUBSTRING("Loan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Date"."Loan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Time" FROM 0 FOR 2)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means “start at position 0 (the beginning) and take 2 characters”</a:t>
            </a:r>
          </a:p>
        </p:txBody>
      </p:sp>
    </p:spTree>
    <p:extLst>
      <p:ext uri="{BB962C8B-B14F-4D97-AF65-F5344CB8AC3E}">
        <p14:creationId xmlns:p14="http://schemas.microsoft.com/office/powerpoint/2010/main" val="11628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5A84E0-0452-CF8C-314E-0600FC73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21" y="1999926"/>
            <a:ext cx="3448050" cy="3781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in the results tab we have the hour instead of the full time.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FC155-A577-76B5-593D-7EFC625E8994}"/>
              </a:ext>
            </a:extLst>
          </p:cNvPr>
          <p:cNvSpPr/>
          <p:nvPr/>
        </p:nvSpPr>
        <p:spPr>
          <a:xfrm>
            <a:off x="4797044" y="2044075"/>
            <a:ext cx="636090" cy="3737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3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99256" y="2671337"/>
            <a:ext cx="7640617" cy="1639405"/>
          </a:xfrm>
        </p:spPr>
        <p:txBody>
          <a:bodyPr/>
          <a:lstStyle/>
          <a:p>
            <a:r>
              <a:rPr lang="en-US" sz="4400" dirty="0"/>
              <a:t>Creating a graph based on the SUBSTRING function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5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graph based on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241602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order to be able to evaluate the loans per hour in a clear visual manner we can add a graph based on the SUBSTRING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E52F4-E991-B653-BC47-6F79EB43F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568" y="2201545"/>
            <a:ext cx="4553135" cy="4018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077DC8-6081-563C-49B2-11B643E9A7E1}"/>
              </a:ext>
            </a:extLst>
          </p:cNvPr>
          <p:cNvSpPr/>
          <p:nvPr/>
        </p:nvSpPr>
        <p:spPr>
          <a:xfrm>
            <a:off x="5060272" y="2192784"/>
            <a:ext cx="284085" cy="204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117F9-76DA-CF85-A55F-DF1F153C2A72}"/>
              </a:ext>
            </a:extLst>
          </p:cNvPr>
          <p:cNvSpPr/>
          <p:nvPr/>
        </p:nvSpPr>
        <p:spPr>
          <a:xfrm>
            <a:off x="5060272" y="4074850"/>
            <a:ext cx="559293" cy="195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000F11-5BF9-94FD-40B4-859C42D964CC}"/>
              </a:ext>
            </a:extLst>
          </p:cNvPr>
          <p:cNvSpPr/>
          <p:nvPr/>
        </p:nvSpPr>
        <p:spPr>
          <a:xfrm>
            <a:off x="6338656" y="4074850"/>
            <a:ext cx="505613" cy="195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graph based on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can immediately see that the peak hours are between 10:00 and 11:00.</a:t>
            </a:r>
          </a:p>
          <a:p>
            <a:r>
              <a:rPr lang="en-US" sz="2400" dirty="0"/>
              <a:t>Before 09:00 and after 18:00 are very low hours.</a:t>
            </a:r>
          </a:p>
          <a:p>
            <a:r>
              <a:rPr lang="en-US" sz="2400" dirty="0"/>
              <a:t>This can help in knowing when to allocate staff to the circulation desk.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CE052-107B-C0ED-675B-F36EDC79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002" y="2805250"/>
            <a:ext cx="5999995" cy="2988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353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4585363" cy="1346074"/>
          </a:xfrm>
        </p:spPr>
        <p:txBody>
          <a:bodyPr/>
          <a:lstStyle/>
          <a:p>
            <a:r>
              <a:rPr lang="en-US" sz="6600" b="1">
                <a:solidFill>
                  <a:srgbClr val="544088"/>
                </a:solidFill>
              </a:rPr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466" y="3772049"/>
            <a:ext cx="4585364" cy="2562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Yoel Kortick</a:t>
            </a:r>
          </a:p>
        </p:txBody>
      </p:sp>
    </p:spTree>
    <p:extLst>
      <p:ext uri="{BB962C8B-B14F-4D97-AF65-F5344CB8AC3E}">
        <p14:creationId xmlns:p14="http://schemas.microsoft.com/office/powerpoint/2010/main" val="7631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Applying the substring function</a:t>
            </a:r>
          </a:p>
          <a:p>
            <a:r>
              <a:rPr lang="en-US" dirty="0"/>
              <a:t>Creating a graph based on the SUBSTRING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Introduction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may be cases where the actual text appearing in a report would be more appropriate if only a certain part of it appeared.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example in the fulfillment subject area there is a field “Loan </a:t>
            </a:r>
            <a:r>
              <a:rPr lang="en-US" sz="2400" dirty="0" err="1"/>
              <a:t>Date.Loan</a:t>
            </a:r>
            <a:r>
              <a:rPr lang="en-US" sz="2400" dirty="0"/>
              <a:t> Time”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appears as the full time, for example 11:47:05 or 14:54:08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library may however be interested in getting only the hour, therefore only the first two positions would be desired.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following situation, for example, the library is interested in knowing which hours the library circulation desks are most active so that they can correctly allocate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Thus they have created a report of all loans in 2023 at the “Main Library Default circulation desk” with the amount of loans and the loan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45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376581-4576-6151-0592-20E87EF86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94" y="2161250"/>
            <a:ext cx="3419475" cy="3867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Instead of the loan time we want the loan hour. Then for example all loans in one hour will appear together instead of ‘1’ loan for each exact minute.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4B586-D52A-0E3B-BA8E-D3D8A1F0B7E2}"/>
              </a:ext>
            </a:extLst>
          </p:cNvPr>
          <p:cNvSpPr/>
          <p:nvPr/>
        </p:nvSpPr>
        <p:spPr>
          <a:xfrm>
            <a:off x="5000926" y="2612254"/>
            <a:ext cx="627517" cy="3416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2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99257" y="2671337"/>
            <a:ext cx="6941974" cy="1639405"/>
          </a:xfrm>
        </p:spPr>
        <p:txBody>
          <a:bodyPr/>
          <a:lstStyle/>
          <a:p>
            <a:r>
              <a:rPr lang="en-US" sz="4400" dirty="0"/>
              <a:t>Applying the substring function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4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241602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we want the hour from the loan time, then we need to take the first two positions of the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31849-DCD9-6D32-CAC0-731AC70E43BD}"/>
              </a:ext>
            </a:extLst>
          </p:cNvPr>
          <p:cNvSpPr txBox="1"/>
          <p:nvPr/>
        </p:nvSpPr>
        <p:spPr>
          <a:xfrm>
            <a:off x="1331640" y="2283718"/>
            <a:ext cx="1728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Here the hour will be “06”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5B136-4C96-2FFB-4016-B46E5931CB64}"/>
              </a:ext>
            </a:extLst>
          </p:cNvPr>
          <p:cNvSpPr txBox="1"/>
          <p:nvPr/>
        </p:nvSpPr>
        <p:spPr>
          <a:xfrm>
            <a:off x="1331640" y="3363838"/>
            <a:ext cx="1728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Here the hour will be “08”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51ED8C-FA32-6AEC-7FF8-6214918A670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059832" y="2606884"/>
            <a:ext cx="945015" cy="324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07BE38-47D4-4CD5-3784-BF0B8F065B59}"/>
              </a:ext>
            </a:extLst>
          </p:cNvPr>
          <p:cNvCxnSpPr/>
          <p:nvPr/>
        </p:nvCxnSpPr>
        <p:spPr>
          <a:xfrm>
            <a:off x="3071017" y="3763431"/>
            <a:ext cx="945015" cy="324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3525761-0923-AC8B-682D-C56C88CA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17" y="1898988"/>
            <a:ext cx="956201" cy="30144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7B5532-9608-4D11-BD03-1DBE5F7A91F4}"/>
              </a:ext>
            </a:extLst>
          </p:cNvPr>
          <p:cNvSpPr/>
          <p:nvPr/>
        </p:nvSpPr>
        <p:spPr>
          <a:xfrm>
            <a:off x="4027218" y="2169310"/>
            <a:ext cx="945014" cy="1071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62F7EB-F790-4165-802C-35AEADED6D1E}"/>
              </a:ext>
            </a:extLst>
          </p:cNvPr>
          <p:cNvSpPr/>
          <p:nvPr/>
        </p:nvSpPr>
        <p:spPr>
          <a:xfrm>
            <a:off x="4038422" y="3240570"/>
            <a:ext cx="933810" cy="1597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substring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5600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 the criteria tab for Loan Time, we choose “edit formula”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8B512-167E-CB1A-FBC2-9C5F6D2C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38387"/>
            <a:ext cx="461010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F0A312-5838-19EE-F7F1-33F4AB26E98C}"/>
              </a:ext>
            </a:extLst>
          </p:cNvPr>
          <p:cNvSpPr/>
          <p:nvPr/>
        </p:nvSpPr>
        <p:spPr>
          <a:xfrm>
            <a:off x="5397623" y="2636668"/>
            <a:ext cx="266330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89DFB-594E-A636-DF5C-B7359F7C086E}"/>
              </a:ext>
            </a:extLst>
          </p:cNvPr>
          <p:cNvSpPr/>
          <p:nvPr/>
        </p:nvSpPr>
        <p:spPr>
          <a:xfrm>
            <a:off x="5442013" y="3130257"/>
            <a:ext cx="1003177" cy="22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67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10702</TotalTime>
  <Words>559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Avenir Next LT Pro</vt:lpstr>
      <vt:lpstr>Avenir Next LT Pro Demi</vt:lpstr>
      <vt:lpstr>AvenirNext LT Pro Regular</vt:lpstr>
      <vt:lpstr>Calibri</vt:lpstr>
      <vt:lpstr>Courier New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PowerPoint Presentation</vt:lpstr>
      <vt:lpstr>Applying the substring function </vt:lpstr>
      <vt:lpstr>Applying the substring function </vt:lpstr>
      <vt:lpstr>Applying the substring function </vt:lpstr>
      <vt:lpstr>Applying the substring function </vt:lpstr>
      <vt:lpstr>Applying the substring function </vt:lpstr>
      <vt:lpstr>Applying the substring function </vt:lpstr>
      <vt:lpstr>Applying the substring function </vt:lpstr>
      <vt:lpstr>Applying the substring function </vt:lpstr>
      <vt:lpstr>PowerPoint Presentation</vt:lpstr>
      <vt:lpstr>Creating a graph based on the SUBSTRING function </vt:lpstr>
      <vt:lpstr>Creating a graph based on the SUBSTRING function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137</cp:revision>
  <dcterms:created xsi:type="dcterms:W3CDTF">2023-11-15T09:34:37Z</dcterms:created>
  <dcterms:modified xsi:type="dcterms:W3CDTF">2024-09-04T06:55:35Z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